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84" r:id="rId4"/>
    <p:sldId id="285" r:id="rId5"/>
    <p:sldId id="286" r:id="rId6"/>
    <p:sldId id="273" r:id="rId7"/>
    <p:sldId id="274" r:id="rId8"/>
    <p:sldId id="258" r:id="rId9"/>
    <p:sldId id="259" r:id="rId10"/>
    <p:sldId id="275" r:id="rId11"/>
    <p:sldId id="276" r:id="rId12"/>
    <p:sldId id="280" r:id="rId13"/>
    <p:sldId id="277" r:id="rId14"/>
    <p:sldId id="278" r:id="rId15"/>
    <p:sldId id="281" r:id="rId16"/>
    <p:sldId id="279" r:id="rId17"/>
    <p:sldId id="282" r:id="rId18"/>
    <p:sldId id="261" r:id="rId19"/>
    <p:sldId id="283" r:id="rId20"/>
    <p:sldId id="262" r:id="rId2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7" d="100"/>
          <a:sy n="47" d="100"/>
        </p:scale>
        <p:origin x="-1109"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03/02/2013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03/02/2013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03/02/2013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03/02/2013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03/02/2013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03/02/2013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03/02/2013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03/02/2013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03/02/2013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03/02/2013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03/02/2013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03/02/2013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gif"/><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es.wikipedia.org/wiki/Xinjiang" TargetMode="External"/><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55575" y="332657"/>
            <a:ext cx="8808913" cy="2448272"/>
          </a:xfrm>
          <a:solidFill>
            <a:srgbClr val="002060"/>
          </a:solidFill>
        </p:spPr>
        <p:txBody>
          <a:bodyPr>
            <a:normAutofit/>
          </a:bodyPr>
          <a:lstStyle/>
          <a:p>
            <a:r>
              <a:rPr lang="es-CO" sz="6600" dirty="0" smtClean="0">
                <a:solidFill>
                  <a:srgbClr val="FFC000"/>
                </a:solidFill>
                <a:latin typeface="Algerian" pitchFamily="82" charset="0"/>
              </a:rPr>
              <a:t> </a:t>
            </a:r>
            <a:r>
              <a:rPr lang="es-CO" sz="4800" dirty="0" smtClean="0">
                <a:solidFill>
                  <a:srgbClr val="FFC000"/>
                </a:solidFill>
                <a:latin typeface="Algerian" pitchFamily="82" charset="0"/>
              </a:rPr>
              <a:t>EL ANIMAL MÁS GRANDE DE LA CREACIÓN</a:t>
            </a:r>
            <a:endParaRPr lang="es-CO" sz="4800" dirty="0">
              <a:solidFill>
                <a:srgbClr val="FFC000"/>
              </a:solidFill>
              <a:latin typeface="Algerian" pitchFamily="82" charset="0"/>
            </a:endParaRPr>
          </a:p>
        </p:txBody>
      </p:sp>
      <p:sp>
        <p:nvSpPr>
          <p:cNvPr id="3" name="AutoShape 2" descr="data:image/jpeg;base64,/9j/4AAQSkZJRgABAQAAAQABAAD/2wCEAAkGBhQSEBUUExQVFRUWGBgXGBcXGBsXGhocGBodHxwaGBwaHCYfGhojGhwdHzAgIycpLSwsHR4xNTAqNSgrLCkBCQoKDgwOGg8PGiwkHyQsKSwsLCwsLCwsLCwsLCwpLCwpLCwsKSksLCwsLCwsLCwsKSksLCwpKSwsLCksLCwsKf/AABEIAMgA/AMBIgACEQEDEQH/xAAcAAABBQEBAQAAAAAAAAAAAAAFAgMEBgcAAQj/xABFEAABAgMGAwUFBgMHAwUBAAABAhEAAyEEBRIxQVEiYXEGE4GRoTJCscHwBxQjUtHhYpLxJDNDU3KCshVzojRUY5PCFv/EABkBAAMBAQEAAAAAAAAAAAAAAAECAwAEBf/EACMRAAICAgICAwEBAQAAAAAAAAABAhESIQMxE0EiUWEEMnH/2gAMAwEAAhEDEQA/ANvNIaVakgsSkHYkQ7MyPQxUO0V6IlTHUahTsA5ZmNByPpEZvHoKLJPveUhSUrmS0lRASCoAknIDcw/95TunzEZ9fa5FrlhKVhSmxIY+1qwVli22PjEm6LzXPkAJUCsUK2an5mPvPRvHaIeWtD46tFylXnKUVBMxBKDhUygcJ2Ox5Qhd9yQrCZsoKybGl/J4yaUmY9owLKwqauYoocsndanYUDs7nYw1IkIU7LUFA0CQ7tzJA9pvV843m/CZsSLylkAhaCDkQoGGrTfcmW3eTZaHyxLSH6PGbWjtHIlDEleBR9xXE/Ng6nESbNbEWpIE0y5ktTEbbOkjIxnysejSPvifzJ/mEMrviUM5ksaVWBGVXhap1ktaJUmYoy1GWkImEqAKjkHoEgEVcGpzaE3rb1rJxh8JD4Dz5BznpG8wXGjWJd5y1eytB6LBhf3xP5k/zCMusdrnJqmzqmHZSgG2dw4gertjbO/VKXLlJU/vBQCa5khVU84V8n4ZRs1a22mU4K5iE4S4dSRoXFd0kjpA1FvsagybVKojBSajZQc1z4ozO/LNaFLCZ80Gj4UDCkPpuaCIkuQlILdIZcjBRr33uylTm0SzUlu9Trj509s+ATtEmVKlEApmgijMsEFlBXTMMWzDxiwBVMQgZqUE+carY7EEJCQKAADwhvIagmmzIBfvB7RVVQapXTPLj9BC54lqKz3gGNg4UKMKNzevhFO7T9qJFhw97jJWVMEJxFks5LkBqiEXX2js9qT+BOSVflPCsf7Sx+UbNgLcudIAYzUBlFXtpdyolujqIbYtDkm9ZKH/ABkHESfbGZzbk7nxMUa12VeKuTCrl3Ggox2hsSSzVJL6vlswbxhHytGNBPaGQP8AGlfziEjtLZ/8+VSvtiMxmy0ihIdvH6pEaakhWF2BGhD8+YEbzfhjVVdqLMP8eVXLjjv/AOns3+fK/njIbXeqUnCA5fCpVWHjqYUAlSkgEGjgvqS1doz5X9ANaT2sspytEn+ePFdrrICxtEl2dsYy3jGbZdw79sRcJGJnqcx9CsQDea5alOkKBGewaleuYg+R/RjdFdsLIM7RJH+8R4O2FkOVok/ziMLmTjMS4JAJyAFG0f6yh6UuYJYHdKU9AcJbTX5RlyP6MbcrtlYxnaZA6rEeDtrYv/dSP/sEYVblTSgr7pQSkkE4SwcDMkMDCrvsh7sKLDFUHM9Q0M+SjG9WPtNZpywiVPlLWQSEpWCS1TTpBQCMa+z9QF4yx72GafDAY2YQ8Kl2Y8XkYzrtlKBtGEMFKPEo5JSkUzyqXYVJjRVGkY/26nPbpiEOMHEsuakhwPh5mNzMwPUUS+9RgdSlFSCTh7tidRUtSnU0h64b1nSbThIBQpOAOQSVe4AwSQVGlcuWtXmWgptIxOzA51auu5g5Zb1lptMhKy5BKzSoAQr2a02ch89WiI0eghYJy0feFhSQJi1SndkAqYlTMeEAsOsRu0Vm+6JRLSQZs11KmN7CE5BGzl6506RXr8vllkgFAfhQDkNHJqqkQFXxMnqGNaipCQhLs7AhhzavOsBRYaoeS4SpQSpQOTVJJ3Ksg51iR2f7RzrHiPdY0KLlCg6XGZceyqjc9i0R7E6lEBkoUGO1GYjnEy22VklYUrCyXISMgkEHNxwkHIA50BhtBpssvae88FolTVJOBXdrKfeGAVS2pDpPpDs+bLnKSQolJZlDbYDo8R74sUu3SO8s6uJNE6EFIyW/s8OtXKqZRnwtykhSVLWhi2FJZzr0yz+MIooD2adardLlrKZ05CcNS6wFMx4gAXJDey1XDQJmdopBAW0xLgJ7xSAoNoVJC8YA3GlCDGfGYtA4gQkkTCCCAoaEj3hR3grP7xEtalEMwJSEDIhg+2YyO+caUV0xoRfaJV6TWLIm4jmO7Wpq8qDLaAZvachVFq6KJPmDEm7pqp8xCSo4lUKncgAOev7RYEXHKlKeq1DVVW6DJ4e1HTNVh37P7KZ85E0iiE4smrkPVz4RqMlFRFQuKZ3FlSQl1LLnk9Ev4aa1iyXZbMbUUK6gj1ZoQUgdoezEi2JwzkOxOFQLKS+x+WUZh2k+y1VmSqbKnhSUcWFQImMNsILnwEbKnPziv9pJQBxE5DhTWp+toKk0K0ZDZe11rQGE5RDN+JhmU24wS3jEuV9oNoSfxAhe7DAfDDQeUP8Aans7wmdLTVJ4gNQdQAGDHNqN4xUlyQHxKwnZi/lFoqMkLX0aHd9/SpyDMSKmih7wPjpzER7fb+IKQ/DStSa1zr9CKPYpoQ6kqIehqzjZ9Is92XiqdLwlKkoclIAxHm6iAAHyHnEpQxZRRyQfM+WhAJAKlBwwBzFHffKAky87Ok8ZCFZ8IJY+Gohu3LDBCXBIq5Dt5t6wJnWFg4D0fem7ihrCpIK432w1ItgUoqlEKNXBz8dWhy02oVdJAbIHWmmmsVcKMkpWkkF32p+8XmQnEkFKgyg5CuLTQKLZ7NGlrdC4Jeyti0nCUtmo5ZBJ28YtPb3tHPk2ayps82ZLC0GaVILEMAMAKckpYuM94D2wpkzQFU9k7pNdQ5I01MWTtP2lsJlosk4TghACC0spViSBxDPXMVcHpDw3ujNY+xFzdo+8uWaq0mYtclS5ZLKJUJg1JDEpBL/lYPnFWlW0JShUtSlSlKYFgFDCKpIycODFm7Pdv7HKQqyrEzu6pTiRiDKDEKAOI4jXKK7edxGxyDKWU4ytEwAHJKhMFRophXpBaT7Aw99m6sV6pP8ADMptwGNvEYP9lKybyT/om/8AAxvAikBRCzQ9IxntqlYtdoIo6yzdAHpyjZpvsnofhGLdsLd/bLQNphHJ9jz5CJ8vSCU68l4ZgUzuJaRyoXPhXygldSz3YnKFVha/BKsCQNhhcwHvybxhW4+Z00zMFl2kJlSJBofuwUMqqUolq6tCekVgDbVL73EtVKsG+Db1ArBKw9maYlAAt6xDsNkUohnCEEEkNmHPxL05QYkW2aQySlY3GI+YannBboKjYKtVhXLqksdjUH+sQ7x7QqVLMvukIyBIABpXZx5wUtAW/ENdAS/kDAy95YUCQggjOh9aQU17DTSomdkryKZqkAllpLgfw1BrqKjxiz2QyAvvFykmYSC5AVmyeLMAvWKZYbL3cwEe8COdRBeXMwoKph4U1LVOwSNyVEDbwhX3ok9MR9oRCrRJUPelscvcUWpTRWUVu87xnGUUOCGALZlvrfyh+/r6XaFDhSkIyrxZNVRzfyivTJx8d4oo3VjJtB/sOn8dSiKpQSDsSw+cXCxoMxbeJ8KxVOyhwomK1JAy2r84vvZiwgsVUxZdNPMxKX+huolmu2R3uZZhkz5ZMaEaEcosFkkBDABnILB28HyEA7VZigJdTnEyWFcm+G75DwLXTYFoYqUpQpRWnRjAEH1KYEgEnYQBvvAtIUp0sQ6S7/T08osktOfjFM7RSklakAlIRh7xbklyHSlObULk0ZxvAbDjYDtd4jvMMsnc/PTfciBAsBmAhSklBc4KHC/5XTwjlEueUoJwJpqf31P08R51sGHIuciBVvGkDaAnXRHVcklDFMpJYs5GI6/moIVelzqWpGGYEAUUolgEs5OegBMOJmFSyGNK8j9GPZqicJBy0NQOR65RsmZPYmX2dQSJUybxzCCgJ4ipOWJ8iCA9NOUDLTJwYpeWFSwCMi2vixDc4nWW91zpiVpLqlpKAQAKB8yTTMAMB8YFrUqbOErVyCRV9wMnOgGpaG2dFoD2peLCH90Qds15qYFJSlgAHqaCPF3ECpJSkq9kYQXSMgXVkSdcJNX6RIvCyS1OhCEJSkkgpzPPESSQN9c6BoOaekI4ruQIvwmYQSXO+/0IPT+1dmtFlkpnSz38sIlqWGx8LNMSTmwHs1r61q3rIDHMHzhM+xLICksQQ+bGvWLLrZGSrovHZi9rukCarFimoOIKmpTxMKYGLJFGYFw+W1Otl+TLZa1TFEcRFKhIaiQB4+Lk6wOF0rNVlh5mJ8iQEUApm+rxpaWgRatWX37MrEpF4yyQ4MuZUVFU7/rG3CMT+zG2KNvlpLEYJlciOHy/rG1iBxOVbGmo38RE72T0PwjC+2U1X360aATVNu/LnzjdJ3snofhGF9rpSjeFoLf4qgPX0cfCF5OkIVw3aZ01GL+7QHWrQJBdj8HiBeNsM6eqbkH4RyGXnm3MxYLYhXcmUimNIWo5PVQCOlH+jENFyhMhS1YsQJDBmDb71hIy9sslqiwWGyYJSRQuly+5z8NIkTbC42GbDL0iv2C/sXCr2h5H69DBVN9BSW0aM0xkxu02YBmzgReEoAFiYI2m3jlAK9bXSmsZGbF2K1MgGrpOgB9k59Q0WhSLPPkqKX4skpphOEAAnkpi+tBvFDRalpTSmvOsWDsxNxSyFnhxO29NeX7dI01StAVPsrtmkpRaAmYAoBWFQI61rsfGJ3aKbKV3TAJCSrINpQdHizLuuQVY1BJLu5oG0H7/ANIrXamahMxKUIcBIGRAxE6PnQaRlLJoLVIndjbsM1SEsSCStXR2qfIRo33chQA/DZhzNQ7N406NAT7LZAZaSGUgIcnVLKAHnXxi+2xSEJMxZASkEknQDPSEb2arQPQmajDxY3YHFkDRjyqX9NoPWOcopBUz0yL+sZ12qt/fS8dnnKKHZQD0UhikgKHCaO42GcWzspZlos8srXiJCQBQBKRRLBhUhnz6wuVBxDsoxWb+u3iVgBAWrvJhJJS7AByTRISkBg2UHfvOF3aBd7z8aQkKABIxdIKl7FktUUa8AFrWhKfys1XyqNh+sC7yTMQOFLkEUNaNpzNB4xcLLdgQpSiRy8Pl+kREyRMUpzr8YclRE7RSpUpjLPEoCgRQcLqClYi9WaniYrlpvHFLGBaUqyIYBexD7a0Ggi2psiJgIoVJoXfzbI5ekVTtLc5CxXhL6AVHQQaTCtECXZVS5eADCDnxa09o4RR8qwZue5ElLqACXdhUkigcs7O9Awr0gLYbcqSQiY5lnIn3X+XKLXY5JWcAJSlNSQalyachT4eCz0Wi2zpieIpGFMtI4iKEv7r+6KVOx0zhM1IJAY4VZPoQWIBy/UehT7iJSOF1A+05xE8yfSAjMJiGUQCSE5gZMUH8p1GhECIXvRV+0thKS+3CW9D0IPwgxdt1ASkFbnEBhTqSRQR7aJyx+MUpUCKoOv18YL3LM7+bMWUlOBCQlJGWJ38aAecUvQmKETLiSoF0gbAU+AivW+w4NaZc4vJThSxo7/CKjfAcLP8AEG9frzhYt2CcVQZ+zANeKP8Atzf+EbkIxT7Nkf29B/gmj/xjaotEiJm+yeh+EYb2rWTb7TsJi/ADM+UbnN9k9D8IwftbMH3q2kCveLQ/NSgD/wCL+kDlWhoq2DrXa3WcI4QAA3Jn+MNi2ATClVEqGJPU+0mnRwYgWaaXDPnlnD183XOEvvcJASSA+eHOg5HTmYmlWhk23YLvRDKdFDt8obk3kRvDYtAV11H6b1hVlsQWsagxT/ptj67yfLPbOHZdgK2XMoPdTqeZ2HxghLs4SlwkBOlM231P7PEa9b1SUhnp9dIX/gwKt09ywifc9qBThHu184hG7eHGo1UHaHrlkEBRGpbygypoEewyq2BmMNXdd65ywEpdKS7qAAHj8miTdV2d9Mwn2RVTaj6pFylyAlIASAkUH11iLaRWmyTc5RZ0YUjEdScz5fPeGr87QFSDLSA6hU1LJ1pufrSI0200OAA1Z9H+fTXcRCMrA5YlQqSdVHIZ/wC7LIJicpJ9DRhLtg+RZymalGE4FLGJJIIBDE5U9nhNPExfEX4oN15ARTLFNxWjDU4UPpmTV65wfS9KaiMqoWd2S13mVZxCnWgw1Z0q4nrxFhkwBZue8eKlnYw2SEcJDiLSRSsLkEJdktrQQxLkPDyZf1WHzQMJEIoUFFYGHbnXI+I+EImW5KUKxAGnEks45Ps+8TJ0vGDhLVZ2fLrTYwORdCEVZa1O7qqxGugHU1gZoKg/YC+7d6mYoEoKUuA5OT5OXAG+fTKCdwFSJJQpICw5SoMy316hqvWkM26zqW1DiYt069W84eSlQAdgfOvPx+cBysp8VC739Fhsq3B2qCOcA7WWnDiZjhUC1RhcBty58hCJd5sAQGDsRmQaOP0MQrVOxpnzFggykIrqasB1cq8toZC3YRvAgSSkJz5OOcQeyVtV35CiPxEs3OXr5P58oKzrDisxVmqhNQQxGbYVE13IiuXBLwzZKyWcTUD/AGMog82Pk8ExZb0ttVJ5GvMEHwpryitTJuNTCqc33OT/AFzj29LyMyd3QNKY/wDUAaeTP5bw5JkNM2DMPAiN1slN+iy/ZsP7an/RNI8o2SMj+z5DWxH+iYPQxrsW4toRiJuR6GMM7VoE63z0BkpRNWVHcuX/AK9I3KbkehjHO0F1oVbrQSn/ABVmvXQfMwnK9IeC2eXRdkpIdOHqSD57Q/brzlIBClA0/wBVIFru2QkMxB6mBlpVJQWFSctY5tMuD7Rd0pSyZctg+tB+jRFtMlMsYhRjk9D+lBEq0W16Jf4RE7oqqctzp4/pFY2Kx2VeQUDiZKsLqD5J0Ay5dIGWmWSSAKJqddMiYdwyUvxFTVpRyNXzMSU21BkjAlgCHA305mup5RQkQLZNJAoaAAftFru6wIloSlnIHFpXXLnAFE4YkuGwqTQ7Au/lB5E8wsg2G7DPQgcKQkHPc/rCZ9uWoEJ4U6718afXSIdlnOQH+svow/NteFWEBzhdwQACDQVYjQ8n8I5Z3dI6uNqrY+lJSngAdIPCRQsOtMn6EREtFtZIOqmzYZ1LgUf+mQhEmYXmvR0UAqwBZtNxvrDN4zWMtACcIqKVoh8J3B6b7wqj6KOa7HrqQRMSsiuQLDJi4fxaja7RaFTQlIUpgkgLfRt/QxU5CyQW91KkpPMknwyTHlqs5WLLIPt/d0D2iyVY1qSmYAWZiA5y6RdQUuzmc3dIO3Ze8qcklCwKl8RCCKlsTlg/M+MLtsnCtOIFwScgS2En1pGcSbGTMCcKsTKdDsS2h/hOsWCwLUqxGTNWpBSVBCtWDEBh7oV8eUNLjijLkky0IvKW7FSQdiUg+Tw/abWEIKzkA5jOhdcxXCML74hh8Xq50DPygvYVzBZ1SZofEwlpxcYGZJNcKQRwvrTIQvjRlNhqTe7ArmYZYUxAJBLAZltSG8hHWZXeJxzEviqlJFEp0ofeOZJ30aBNksg7wIwjvThISuoloThdtCasKP0aLDMRSA4oa2Q5ks4sR0oByYPSG5hxAtR8vMD469fFU92iFImuRQitQ9K5msaJGfZDtEkhSmo9fP8AeJV9WcmzcNAQlVKVSCz+dOpgjarOlMozFAEmjEkZ9MyYeseBSBMKQlJAYFKa0fXcfVIorNFArszfPeysCjVsJf0Pwiv3kpUsrksaTRNSoUw8JSrwIKfFPOLPIlpUZgolXulgGIqPD5GIRvDDa0LOUxBSp9xv5Q1jNAG4peKfy4leQb4mLP3bLHj8T8xDFhkS0WsEMBNSoJAycV9WMEbTJIWDuk+iiPnE5y2JiGuw/wD6tP8AoX/wjU4y7sQB97S35F/8I1GL8D+IslTETcjGL9rLdhtk8A17xXhWNpm5GPnrtXW8bV/3pjfzGBzK0huN0yPabxZL1UTRKXZ9yeQgLOVMxhRCaPTQvvEqer8VCTlhYeNYQuYAhUTSSKtj11WlEwqCglKgHd2FDXPKIV9z3UEJLp1I16RGCg3M/VYVZEglD9PKH6FascVIR3QQEqxYiVKORDUA6Vc6wm6ikLVLoywR4gZfXKCNkm8S5ikOEj2cqDNjEwdwSFmzTMThmKSk61UlQ88L9Yytiukium2vNw4cQOEF9FAEGu311OWeYcI8v09I6bYwXVmWALN/XWOlS8hn0/pCPkiLRPsMwGYHNBiUegSXh4FpYmO5Wpbj8rBPxd4j2S7iQurMgnOtSBTf2j5Q7YrLiBlFXtVQ9OMAsBzUCU9SInkrHb1RMs6k9xMU5xVADaJwnPdzl1iMqYFTFYhw8JA2wpGujtCrDZ8cpCXIKjaM3oRKQQ9NQC3jtDCUJm2maEHgAm4TuEoVh8wB5xvYctEaVbMIZ/rJ/IRMs94OfKAtrlgLKXfIhSaghQBDeByzFQYl3dZ3UOJ6g5M/KGVIS7CxvtSkd1Rnd2GKtWJ2BrESzW8JxKUeFyBzanny5QqTd5KmTmKnYcieusEJlxAJahdgadKn4wkuRdFlFg202dQwrPBifA9CWq41Yb5V1pFgtcoS7HKmLX+KpOJSKFmcgsMizZ7xXr1QELEtBqtiovUA/B29DEeyWGW2MhjiZuUZSTDi2S76sa1zkrkkJLqqkDIk5DJqx33u0MQVhScnKRXPUNt6wxZ70wpCSqqOEhg6kZIUK5j2S2yTvCvxQhRCOEEhveTQ5jTOC7QUkz1N6zSpnSTSmHfm+cSLtn41YsBGEEHYKVhZj71MXSvKBVjdRxMcIYP5h9tT6QRux+7JPvKU3gw+XpGUsRZRTPL6Cu9WE4lqU+FIP92HzL0DjLqYnT7wKlplA7AFnAB4WG5cPsNdoXMtKZicSksoD2wpIBHN+ufOI91KCpuOiglJKQC7nqwc+GsOpWKQ7XeglzpiAWCSOuVfWB1snd4uQE1JUpvFRhibJTMmTVKcHjVTkaCI0u1mUtKqZYU6tz9fjFECw9a5wFtkh6JUB6ERYrVaKgufZcHMZg7UHmYo2Irm4lEjCAer7+UH7Nbu9SEqwkOW3qzAHRiM4jMDfouvYj/1KDqZa+TsnMaNXrGoRlPYa0D72kUHBMoMuFJDDYBm5xq0X4NxEn2Im5GPnTtfa8N42of/ADzP+Rj6KneyY+bu2NjUbxtZanfzf+Zijr2JYMnzsRbVgx5glvrlDNqnEpCwOFRY7BWqfVxyMOrsqgAoj2SPiIIXFeIQLSibLTMlliUmjKSDgVvR2/pE62UUtFfCi1MqP9bx4mfhWk6VidOtSMGFIDDw8TuYFcRo2sbs1heetXu5KBryMWa77imTJCcOlK7jUQKVYhZkSzOqss0sFi26ttmiyyLFMXKSqzvhWkEgLCCklvaBzFc015Qqnj0NKClpgxUvCFYkKSUlmOZGYcaZiICrZhqU1pr6ZZQQTLZkqqc1GpcnIOda+ghc66XTlEaTZRq3ZElXslQPth8w4Y66NSkPpVMJZJIGoIo2ZJURm2QDR5IuUpehrR4scy7XlDIPWvqP25wZNBULYA7pQU4ZSAxTUOQQxaj79G2MN4Uq9k0FCGYg6AjwzgnPlhCCmX+Ip3LAMmhBSefTaA9gmlE8mYwSsAEAvk7H18iYRxtWgOK6EzbMKnapp9aQoy8KklJqCPSCkyxklVHBIAIJYhQNct/RoWLAFUY56bnTnnE4sRxIMi+AEhhUkv4nL5Q5PvjElIBIBIBqAQCwBclqdRCf+hqBolTKY1IoSHNH3htNznMBWbU0O4zyZ4R6lYych2VYU94tUw1ckVILaGof2WbkOcN2axIK096SeBwAAkDcKp0ruecdbLumlZV7I86AMB0ozwxJsi1Yh3iVKwkFlDrWtA4h7Dkxy8LNKJZAAVXCoh8LqoavlT1iTZrx7kKGIKxLK3FPaAbxYeEQEXct6F1YTTqM/CH5lwrNRnQN+8H/AEqNbH7Xe4KkkthGLE4yFPn84iybUASAqjgpG24fUHOI15WRUmWyhnVwTES47lM9Y48KQxJFNctgXjVUdseOxq9mUMMsk4ThNc9m/WHLLZTKRwhSidWoPrKLFZrlQlagkYQKEvX9toj3mlSViUhRUMKiBuR9ZQvluoop4/bBhs6iVICXUxdWQI2DwlN3EKS4fVvj8PIK5GBP3wiaSVGhoHLGmXq8aE6ZklCmAxAMfiCdnau8WbcUc8lZWlWNyVNQ5DVkgn4/Aw2l0VFQlJPyr4gesWLAlCigZpCsL1Dhqbh6iBs9AKWFXYbUBPxAMScnYqQb+zqYTeKBoJc2m3AducbY8Yz9nKWtyf8ATM8eExssdf8AO/iSnd7EzcjGL9orKPvloLZzlv8AzGNom5HpGR3/ADwLTPJ/zVj/AMjSKz0gIr162E9wvCMkv/KQT6CAN2Se8M4A1XLcdQdPOL9ICcDq9lnL5NnWM5sSFptI+7hSxjIQGqpOzcxCxVjXWiPbLMkSsQFQpvRx41g/2dRLlykqUhClsSMQyLlnOvTpAi3Sz3cxJBBGEsQQQQWII3YikTrN2etZAIQMOEKSSzFJyDlTO2kLVrZRjN8y8M8qWSpSiSomtaGmwbSD0q+Qn2afTacoFX7ZlBCFTAy2D65A51rT4Q5KuhRlomJqlSQrzFYFaBWwnZpoKxqKE+Z/r5Qdss1C1DCkniZ2/KH01dqDLXSKYgqQdt/kYmWK9SgBtA3mP1iWAy5KLJfi+EEA+8MiA4GUCLXea1SpaZiwlJl1rU8Of8NQz84eXfImICJjkO74mLk1qOsIl3tLxCXLaUUgVLlSixKQdSg6gO5bQQcRlyWx6VZe5QaVxLYBskkgDbR/EHaBVssiFVShQckJYMkGrJFRRmGn62yzIlrQpSkdytQZ0MUli+LAT+HXR/2H22xFbAWjCn+GWAW/npGToZnXBaAqQQQn8MkKxFmBJwgHYZDPKAds7RLXNaURLlpWlJIzAOejmgKjlSCN42SQmRMCTMmTCMTqKQDhegDFgz8+cVq7rKcJKUkppi5OogElqH9YeK+xLCFrWojCFTCo7lQbmS4S2tHfbbhcVoKkCVNUArVymuuRiBYp2CcJdMIHhxMoaZYXi6WW0hKAQPZrzz9ThaM1Rk7Bc3sqc502ZN5LLj10hizWWSZ2DCEkuykhiCx20+tS9jvO1gocGhFG1ilKtrTgQa1bqQesZbMWq6kJKSzFTsroDpyy8YeK3UzZEOehP7wBuCXMGEpIwgzX3JZILb8STTpE+YCSriKVNXah05xGSroGdaGe0IC0AO6nIA5KI/8AzXzhFgsUzAyFIAM0JJILpwsBhw0GGpDhjXXONZp2O0ke7LxF3dyo0hV1qXgWSlakpKlLwligGpJNaNU61MTdt0Xj1bFXjLMv31ELcqAri2S+h0eIl9SJsvAVrBmioKR8SS52dg+2pftsqYlAPdTEJUyk4mUCkgkF9AaFtjWBdpnrUgFVaEJ5VMKk1qhm7BFuu2YClZrjZQ8Q7esaB2ZAmWRKT7SSxGYcDnk7nkXbWA96zRwIFQkBjyCR+vpHnZi2FE7uweCYymOWJi/TX0irk5InKKDCCE2pWqSlw9TRSTmep9YhXjZiqeyaAkV83J6OYsM2wpStKyxbFq4ZQZQOwavJhuYi3haUBVWNGDeRy6g+cQ3Yul0Pdg5b28EBkhEwDpgPqc/KNfjMex8kfe0kMGRMoP8ASY06O/g/yQ5OxM4UMZLfqHtU5LUM1Zd6UUSx+tPPW5woYye/j/aZ3/cmU6F/oQ39HxoHHtjllkAoZSXHskEO9Nd39XhNkuWRLWDLlsoFwXJ90ijnZR8egiIm3hEsLJ4WSOutNy1ID2y+lzSWJSk0Ya8n+UQjNlcAb26sZTaFYKhaAotWpLEFteEGLNYL/kTkoQiZhVhSMKnSxYDCCQzjKKrbbGWpnA+770mypnCogs2IZjz0iupIyjTLj2juHFJIMyWleaMagnqK7j5QHuS57Qt5QnpSlAcATnzJJw4H8esR5aVq4nJWoh1GpZ3NTyhu1JeYU+6XBo6gCKjdtdRVoVSrQXAP2i5ymW03DjrUFxhADkmlemjaxX/uKvDSnOkHL5vlSkIQD7oKta7Dpn4iB0u2JCQTVQodSeYfOLQje2QnKnSBl4WdYBIWeTNXowiHZr2WiaklxNRRCgKl8grcaf7oK222YEl2Jz5B/wB/gYD3GAZxnKyT7A3O46fHpDzqMW2CNtl9mySSKkHbmWp4Fh4pMcmxAkHEaZjUvrzEQ5N5uQdvgwh2TeuWyaPrT9DTzjzrZ0aY7ec2XKkqmUJFEhwHU7Ec6Zp67RWLvteFLPhCk12OGoHQlvjpBu9LsE4EpKQTUg6nwHTPbOIKOzZwjFOlpHRVPUDzEdUJJrYktbQAsZKZmMl1KZQ1qWIDbVy2HhFisl7lIKUIMw6sKJ5Emj8oaVd9kYuccxWofLkMh5xPsMgzQlARwgMBkG0cJz6ZbuYXk5IrbGhFvSBUztItR7kINS9KlL5hvXxjyfYlhICpChqFYeJ98WcW2y3SlHuhL54QB8BEqcMNCHEcz/p3pHQuHW2VLs/alImFM0KwqIKSQwcUPmG8ucF74t6ESVAKAVRiKt03MFFhAS+Etm2X11ihXxa+9n8IDPkxZvHTmecPGfkfQkuNR2TezS2TMJYqKkh+uT+I9IJXVOWm2LlycLqA4lVSjQkpzWwbhGetHgDZLSETSNFYVDqH+vOClqsXvy14FpZmoXB+L+phbx5Lfsdq46LP2ms1olSAlUxFpSlISDhEpQADAEAlKgPDKKJdlt7xOAhsKsbDUAhw/QeMdbp9rWMC5qsORq30IasCO6SXz+v1Bi08X0SimiTb14lUNU4W0zDDpkfSISbf3c1Ch7pTy2IPLn5Q9aZo7snU1G+bt4EOOsBp09/rPnB442GTNXt9txoStJBxJCgA1H91m33B+EC0zz3jlWhYGlNRQDP4+sXsxeSu4BPn01+ucTLReOPMJJycqbwp8Yi406JssPYy3JVakgfkmUOdEnwjUYyTsHZWtyVMwwTMqiqf2jXI7P518SM+xM72TGQX1YZqrZOUBTvZjOW941Hh8eVdfnZGKDfA/FmtU41fGD/UrSDxdmY3xa1CYJRYYKNTM1P6Q3OnYZYYPyHlHl82ZYtMwEAcZU/JTM3m3nEWZeyEDI0cHz9DHOo9UdBNstJZKvaPjA/7vxPz+EOWW2BQdQz9lOrMa8qhvGFzbYhNADhD4i2eVBzLGuVYdJowTuqaCW/hy6/XpE6zWEBXd1WtaCUoABw0ZKlKUCKbFhTXSsyJylqxpWEigIGwyHxrBm7ryVKcock1JNXI1PhCONMzdke+pCbOtQWcQDAAEjESBrmanygLOvYIYJSSRXKvUvrFyRaZVpUSuWnvACA4Z2Hsvp9ZwxO7LWfIJfEDUk0L4d9GJiq50lTOd8buyjALnlRPClLFXUmj89Ggnc1gRMcmclCRliOfQULdW6RZp3ZyTLQrBwg+0xGmpKqUf1gPNuSUlUslXAoqLqLFSQ5KiNHUAkdYm+XPQfG0JnWyTLUEom4tyzfMxOsMsKFMqdDl+9d4hXdZpClolqLgykngSXKz7YUQnEdMiAziJMqV91nJwhfcTFMEqZ0qIo9XCSW5tnE2kh0iVNQQnhqQM9t23IPk0OWW63lqmLJJCkpGI5lRZ+SYg21a1KOF8Lt7QClBNEpU7AgaF3zdzUxLT2jIK5eEMtQxNoUUHU5knUwYwm3UR7ilbLBYbtkuEgmavZIZNPl1MGZk5aEewUpG2Q8oj2S0LlWEplygiZ3Z/ECkJdTZuSGq3SKtd0+ZLThEuY5CT7swBWqkKSFKrTXlEvE5bkyudaQftN+MAEpxEak0/WBN4dqVFacTJAOVa9TR/D0iy2PvwgKTLwg1w5EeZBzrlFev7spaLRP70pzAbEqgbSgNG+cHjhBPZnKTDU3tbJVZlipUlIBJ4cSlbAVZ69Izm2YlJcH2iQeb+vhBS1dlbSA3dqKXycHzY5QUufssFrAW6CPcWcJfkcj1EVWPHtAbcuypWyeVKCqggAeX7ND0u9Tk7MxPUfuI0e03JKkn+7Qg10z08izViuX7dMhcvEApKziCVDcVqMiPJvOFXJGTpozi1sAz7zKjUueInqWPyH0YTLtuJNeYbr+5gSmWXh6Wk/R6x0KCJ5MdtVoJUoaU+H7w5YLpVNFATnlU/wBIas1nKlVNOZaNG7H2BBcJZwzEHr5vAnLFUgxV7ZXLsSqSO7mDJ2Ohq/geUSVWnYJJ5mLJbbjRPmzCFDCgAKy9oiiaaBio/wC3nFX/AOmJwKWmbhQMbJWOI4MGKlG/vE0z9oe7WUd9gf4XH7O7S9rSCGOBeRp7Ma40YT9llpJvJAdx3c3p7Jjd47uGKo5pu2Im5GKJeywJ0wnLGoesXubkYpFvu2aZ8090sjGSlWEqo/ujLxif9SdKh+LszjtTdaZdrC14hLmkqxJ5DiSARmFcQbMEgZRW7wsMw8ctKu7DsopyYs5pTLM0jZv+kzFpwqkKUl3ZacR5Zhnhubdk1KGRJWlP5UI57AfCOZNr0X19mOWOwgqwnEVkNUEGuwi23J2HmKH4iwhDMEmpAfbTxiyI7JlKu8FmWFZvhVRvypyCugESJ9ktJIaTNY6FBz3VT65QZSk+kZY+2BLT9n0oDFKmlJANfnR6cmPIiFKsIlIAofZGLCAVE6gAQcTc86USRLnLdIxcJIcflSP360iFbrqtClhrPOYfwFon832PcEVi02YOWbo/7/TQuyW/u/7w8Kage8S/sjd3JrkPKDVq7OTyHVZ5po7BBOWwyc5N8niuXh2dtq1P90ngZMJaiw2yrWpOvQRlFy0K3EnFbglbcTKKUVGTh1Hq9Gr4wiXKlO6UJZLNwh/PPX4xEslw25KMJstoDv8A4a9fDeFS+z9uZX9lnh//AI1U5in05jeNrRJz2T/vaJbKVhDMFFss+EMHNTlv6Db/AJgVKDEHFMRhPi9P9sTD2atZRgNlns7uJatCWNRDCuyNsJA+7zlZAEyylKQ4dgzDbfwEZcT7BmRGAKT9VgYrs+DPcKJClEs2p051MX6y9hJrDHKmP0YfXjBixdl5ksjDJI5tXxJrrFYuUeh2ovsq8m55ipI7xhonESQ7E8WHLxIyZw4gfd92LRgm4cKkrThSDxECi0qSH4SG4napjS5V2TAllSSrkUvEyRYlAk9yATmyanqRm0JX4G19kO8rElMhUwEJCXeinH1Tq8ZvfV4TbLNSZcxSksM1FSVa5OzEF+hDbxrAs83CRhWx0Y9NMv2iu3r2S79sclZOJlFlB07s+Z8HzfONj+GUv0h2K+ZcyWha0mXjyxZPs4yyo9DE1dmQsOAlQNHDER5fdzzJiAlNmWySkslBFEhgEtpAS0dn7akpVJkzkK1YZh9QSX6F4XB+kNmvsI2m7ceBllOA8IYEdGIyq7QOX2PCgAqYopCpiqJSmsx8T02LDYQTsCLYoYZlmmBQ1wnCW1BenSJwsloOchfkY2Ml6C5RYOsHZmzywwSPFlGJqrrk5GWkg/wj9Ie/6fP/AMlX8pPxjv8Aps//ACVD/bGxkDJEZd2yP8qX/Kn9IZ+7yxkhPgP0iYu7LR/lTPrpDC7otJ/wpg8/1jYyNlECzOzkkkkIwEl/wytGhHulsiR4mIiOyMkDDjmYa0xPnXWucWMXJaHful+Rjl3JaP8AJX5H0hvkC4iOxlwyZVsStCWVgXVyc08406KP2buuci0BS5akpwqckbiLxHb/AD3js5+Wr0Im5GOxjeOjouyQ2uWD7xHQwqjM+1XrSOjoUwhUofnUPGFoAHvE9Wjo6MYSqWD7x1yO8KlywNSepeOjoJjxUr+IjPWOSkANiPV6x0dA0YSZYd8ZzdnDfDKPZlWY8s28esdHRjDcrEMw/MqBp5R7Olk5E5GoV5aesdHQaCIQVDQnqofpDi0ZVL9TrnpHR0BGGklQBDYtji5dIWgE5lQy1Bf0jo6FZhDKA941PvDLf2YUpa8LBJyzxAH4R0dDGFplvUqUOTg/Lxh1KQNSeseR0Yx53Q/MdfWFKApVm+qx0dG0AR3f8avT9I7uv41en6R0dGMLU1K5fVYTKQB7xPUvHR0KgnKQPzGPEymPtKPIn9o6OhgC1GkOR0dBgFn/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28" name="Picture 4" descr="http://t3.gstatic.com/images?q=tbn:ANd9GcSZ0gq42FDOZibU5aBfycRLHrmORCGDsvrhZYO8lWk8VxfEhCbiT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2996952"/>
            <a:ext cx="6912768" cy="3672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84642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546848" cy="6336703"/>
          </a:xfrm>
        </p:spPr>
        <p:txBody>
          <a:bodyPr>
            <a:noAutofit/>
          </a:bodyPr>
          <a:lstStyle/>
          <a:p>
            <a:pPr marL="0" indent="0" algn="ctr">
              <a:buNone/>
            </a:pPr>
            <a:r>
              <a:rPr lang="es-CO" sz="4400" dirty="0" smtClean="0"/>
              <a:t>La pregunta es:</a:t>
            </a:r>
          </a:p>
          <a:p>
            <a:pPr marL="0" indent="0" algn="ctr">
              <a:buNone/>
            </a:pPr>
            <a:r>
              <a:rPr lang="es-CO" sz="4400" dirty="0" smtClean="0"/>
              <a:t>¿Existe </a:t>
            </a:r>
            <a:r>
              <a:rPr lang="es-CO" sz="4400" dirty="0"/>
              <a:t>en la Biblia alguna referencia a estos inmensos animales que "definitivamente" una vez estuvieron presentes en la tierra? </a:t>
            </a:r>
            <a:endParaRPr lang="es-CO" sz="4400" dirty="0" smtClean="0"/>
          </a:p>
        </p:txBody>
      </p:sp>
      <p:sp>
        <p:nvSpPr>
          <p:cNvPr id="5" name="AutoShape 2" descr="data:image/jpeg;base64,/9j/4AAQSkZJRgABAQAAAQABAAD/2wCEAAkGBhQSERQUExQWFBQUFRUVGBUVGBcVFRgYFhgYGBQVGBQXGyYeGBolHRQXHy8gIycpLCwtGB4xNTAqNScrLCkBCQoKDgwOGA8PFywlHCUsKS0pKSkpLCwtKSwtLikpLCkpLCwsKSwpLCwsLCksKSwsKSwsLCksLCwsLCwsLCwsLP/AABEIANUA7AMBIgACEQEDEQH/xAAcAAEAAQUBAQAAAAAAAAAAAAAAAQIFBgcIBAP/xABHEAABAwEEBwQFCQQJBQAAAAABAAIDEQQSITEFBgdBUWHwEyJxgRQykaGxIzNCcoLB0eHxUmKSsiRDRFRzk6LC0ggXNFPi/8QAGAEBAQEBAQAAAAAAAAAAAAAAAAECAwT/xAAtEQEBAAIABAMHAwUAAAAAAAAAAQIRAxIhMRNBUTJhgZGhsdEiwfAEFCPh8f/aAAwDAQACEQMRAD8A3giLyaV0tFZonzTPDI2CpcfcAMyTkAMSg9T3gAkmgGJJwA81gOsu2ax2ZwZFW1O+kYnARt5docHHwr4rVev20eXSDyBejgB7kQOdCe/IB6zjUYZCnmcMCzcmtN4Q/wDUBAT3rLKB+6+Nx9hu/FXGy7dLC6l5k7Ms2sPlg9c/UVQU5l06SZtc0aWg9sRX6PZyVHjQU96q/wC7Wjv/AHH/AC5MP9K5uD1WJCtcyadJN2p6OP8AaKeLJONP2V9BtN0d/eQPFsn/ABXNnbHenalXcNOkv+5+jv7y3+F//FBtO0d/eW/wv/4rm0zHinbFNw06Yi2i6Pdlao/O8PiFMm0PR7c7VHxwqfgFzN2xUdqVNw06Rl2paNb/AGkHwZIf9qt9o206Pbk6V/1Yz/uIXPt9QXJs03fatvEA+bs8ruF9zGfC8vHDt9b9OyGn7ktf5mAH2rTdUDlOY06U1W2l2O3ODI3GOU5RSgNceN0glrvAGvJZWuQ4py1wc0lrgQQQSCCMiDuO9dEbMNdvT7OWyH+kQ0D/AN9prdkHjQg8xzCsqWM0REVQREQEREBERAREQFzztf16NrtJs8Tv6NA6mGT5W1Dn8wPVHgTvC3trDbTDZLRK3F0cMrxTOrWEj4LkUPJxJqTiScyTmVnJYrbmvsaYffh405L4BfVjsFlsBU3uv0VAKklBWDXo/igVAVQQVIqVkFh1PkmsZtMZDnXngQUN9zI7okkZj3qF7QQBv8FnLKY9yTaxJVU1Sq0KkqoCUQSSoqoIUVQSSoUIglZRs81p9Btscjj8m75OUfuOI732TR3gCsYr1igKdh2Ax4IBBqDiCMQRuIKlYBsc1p9JsYheay2ajMTi6P8Aq3eWLfsjis/XRzEREBERAREQEREHztEDXtcxwDmuaWuByIIoQfIrk7WvQBsNtmsxyjf3SfpMd3o3fwkedV1qtM/9QOreENtaMvkJPDF0TsuN5tebVKsadDevHJVAr0QtLmNaMLzjU1w7oqS7wvewBeVc9tvpTrP4IAlevwVSoiilTd5ff7yoBQFnmrdrtUtlijsLhE+zOe+UumjaH33XgXROFXMFAK47xTJYIAsg1D04bLbYnY3XkRPpnde4CvkQDzAI3rnxZbj0nVrG9V61j0GySWG1GFkNllkpNLZ52zx1LvW7rQIq4iuVTWgOdyfqzEy1Nh9Ds3ysfaRCS02o1AqHtMjW3XPFL1BgBvdmrzNoljXz2IwsjsMo7UzsmDHNfgSCZnYi8wYNAFA3ChVnfI2axXYrRG60aNtBFnlc+NhlZHS5S9nVtBnSsbaYFeScS2TX89Pr3dOVDtCMAn7KxWCV9nJ7SISWsyNIGPdkuh1KGlDjTBeTS7GwWWO0ssmj5YpSKFkdoJbUEC8HyYYspTjmrxa9PRvdFPE+xNbaI2+lxyPYyWhGIDwb9Q0kXeIHHC3wWyxj0yxCYNsUjA+ORxfdZKCL0cZPrit1wr+ycTmmOWWus/nn/pbjHj7ftLA+1Rw6P+TIa+IWaj24gE1dIagB4dWmIx3GlegXz2izvmiNiilZI5jI/RoAX3GCR117gTUVwGWe7KjVZ8Fja4vtLZmWgmGRkTJHR0uOc3vOjo5xd3KAVpISNxUzh9jsbxZxISy1OlbI+yy91lAz15YrrHtNKnDLnRbu92SefS2JPWsJ0lJI6V7pRSQu74uhhvUx7gAAy+9eYhZZpS3RWyyieRkjZ4/k5JY46xOJ+ZEhLgGkgHEZVoMKAYlRenC7nZyymqkooAVQW0X7UfWY2C2RzfQ9WQDfG6l7zFA4c2rqGKUOaHNILXAEEZEHEELj9b92K60ekWP0d5rJZqNFTiYj82fLFvkFrGs1sVERaZEREBERAREQFbtYtCstdlms7/VlYW14HNjvJwB8lcUQchQQuhlkjkbSRhcwtIycCWvaR5HHkotzKOGNRTAcBuB9vvWc7btXzZtIttLR3LSA6u7tWUbIPMXHeZWH2jvs7pFA0SEuABF3uNaDxNSbvKu5cculdcesW9hVbm/l4cl8gvrTCvlupzVRUW9U/BCOslSAqj1ktIgDr81NFTVKqDOdGx2a02WOJhs1mlLOyc20Q4SyDHtY7W0F4kJIN2vAUIz9UGgITYo7NarlnnMtpbHI4Ovdsx7RdNGGsZBaKlwp3aLGdXNLNjEjXzywsN1wEcUc954yNHkBhFGmo4cgvbatJWKRtJZ7fNR7n4tgaC5/rO7ziQTQccqcF5rjd6nbu6SzTIdMC0ww2cQuEMTI22a1Rhgc2OR3dMk0d0lzXB1Q/GoxFKq+RzyNY+O1Tuc6ysMMocXuglZK2sU0jTuGILhQijyTRYPLrTBfEgfpFzw27fdaWMdQYgd1hN0E1pXivjNrLZTeIs9ocXC6e0tspq0AgNN1ovAVOBqMT4LneFlZrX2/LcykXyCxCx2DsbfG8xOtLhVjbze8xhZO2X9nB9C2t7Ki9WkdGWpsUL4nl9osjg2N7SALRZ30cwlrqVc3AEO3V5FYa7T0GF2xMoKikk07xjlheAw5AINZYgSRYLJ9psr/AIyLfh5en2/JzRmFp0hFZjbXRtY9pNlkkgEkdwmVkgmjpQhzQbpIaKg8MVhmsGiI47ssEjHwy0c1l9hmjqK3JGAkgjKvLipk1orSlksbfCzg/wAxK+No1ke9hZ2VmaCLtW2eJrqcngVBrjXNawwyxu/3ZyylWsnrFKp1n1RRVehySeuqq8am6yusFsjnbi0G7I0fSjdg8eO8cwFaeusFQ7NB17ZbU2RjZGEOY9oc1wyIIqCvqtTbDtb77HWGQ96Or4a72HF7Psk1HIngtsrpGBERAREQEREBERBiG1PVn03R0rWissXy0dMy5gNWjxaXDzC510XM0tLXVNO8GgYG6HuJceAx/jPCi65IXLmvmrpsGkZoRVsTzfjOPzUn0edO837KxnNxrG6rHnRkAEgi8KgkUB5jiKqY3dflvV00lA8svOeC1l1jMalxDI2kNpuDWtx5UxNVaFiXbdmn0oprT9VUW1H6fE471Abw69i2ypPXW9QqqdZIR1RQRVSOugouqacj1wQCeqp1u+KFKdYIIr1+iIT1ioPWSB4qSlev0VNUVPWSIhCCoHroKXDr9CqCpBRHr0RpR9mnjmjNHxuDhwwzB5EVB5FdT6v6bZa7NFPH6sjQab2nJzTzBqPJcmFbV2F60XJn2N57stZI67ntHfH2mivizmrKljdyIi2yIiICIiAiIgLV23bVftbKy1sHfsxo/iYnkfyuofNy2ivLpXRrLRDJDIKslY5jhycKfmg5f0dbv6O8vZ23ZlhuvJLGtIuNN0EVoK+FB4rxaasPZTvaAQ2t5gd63ZvF+OvA3XCo41Xq9EfY7TJFJg6Nz4X0piAcxXDEXT4FevWjR76ulc24BI6INc4ue/vSPMxzAaTUjHGopUYrz+zk7d4sMeR/L450zQ+339eCpYaFfSRvjyr8AV0jCkjx8OghPWSgtQKhXroJTAqOsqfkqr3j8PuQQB1RQCpI6qFFFBHXJCiU6/MIqEVTveoKCFKdb1CAgRQoK19bDbnwysljN18bg9pG4tpRfCqKjqvVDWVlvskc7MC4Ue39l49Zv3jkQrytAbF9avRrWbO91IrTQCuTZR6h+16vjdW/1uXbFmhERVBERAREQEREGmtsmq1LQ20tBpMy6+mPfZlXxZ/Isf0TdkjiEoMplfLG4vIAYKX7VLXGhbA2AtJyJcRkt96U0ayeJ8TwCHNI40qCKjmKrQ/oRgnfA9pIkcInsaAC918BsZdS8GEkkluLhdHMZzw5sNzydMLqsALevxX0blww8BTfU54lXvWtzZLXM5gbcDyxtxt1pbEBGHBuQqGh1OasowO6mOeIwwrTeVmeo+ZHVPu3oD1l7lMgAJGdOXsrzUdZAqoinL4qKb/Ll4VUkfrTE+WSE4oI66qlOvyU15qQFBTTx6+O5FJCg9b0EIes1JHX6KmiKFOt6AooFEKUQoIqp64qECCpjqGowO7cRzBXR2yzXb0+y3ZSPSIaNfxe0+pLTnkeYPELnFXXVfWOSw2lk8WbTi3IPafWY7kfdgVZdJZt1ci8GgtNR2uzxzxGrJG15g/SaeYNQV710YEREBERAREQFrTaTowx2iO0Rm451HXgASHxkGvPC6aHgVstWfWvRfb2ZwpVzO+3xbmPMV9y3w7rLqOftH6JM07Yr1C5xJcQe41oLnvecqNDX4jHu+C+mv8AYI4529n3SI2Xoy272YApAw8X9kGOf+8Tis41d0cyCOe0SAlhDrwrj2Md18gG4mR5hZQ7g/wWv9ITOllfJJ68jnFxOFS4kubSm4itPBYyx3nZ6Om+iwhtW1/ez3mu6mWWNcV8SOs16ZmFriNx30GXLhXJfDH2chh57ln3Ipb8etyknqvsQmvjz/LcmHW7z4KCOs1IHWPklehSnxUdVQQlFJUHr8VBFUJ6zTrBEVBChTVFAUKSoogJRCFI6zQK9fopQFVU6JHxKoz3ZNrx6FaOxldSzzGhrkx+TZOQOR8juXQgK4+a5b22Q6/ekRiyTO+Wjb8m4/1jG/R+s0e0Y7itSs2NloiLTIiIgIiICIiDV2u8XYxyWcDuvka/IUMfeeG13G+T/ltWs/RyXXWgkuIaABVxJoBliTUDDHFy3htE0XfgEoHejz+qSPgQPaVr7V2BlnE9qeDejAjhbj3pJCWChGRrcbXDBxP7JXXKyYc07/u3OtYbrDokx3g8ASRm64DEYgEUPAtII8RvqrA87/ia4ZeK2RrJYY4mRQi+Z3NMk7nesHvpVp4AE1puo0/SK14+GjnNOYqMd1OQz4Lll1kyX3PgQgPRrj7FLhvxPiqVhFQ64+37lHVKdVUdeakHr8KoHl7kp0Rh4exCoPXD2qCadYqKdVUqOtyKhQApUKAUolEQKopqoqgA9BVB/WXwVKIKl69HW98MrJYzdfG4Oa7gW/EfEVC8YUjrBUdTam60Nt9lZM2gd6sjBjdePWHhvHIhXxc27O9dHWC0gkkwSECVoxw3SAcW58xULpCKUOaHNILXAEEYgg4gg8F0YqpEREEREBERB87TZw9jmOFWuBaRyIoVrOyxdi53atvR2Iyva1rRWWZxAjDm/SFHOAJyLxyrtBa92k6PcCHtqGS3S8DIvjBu14d0mnMV3LphOaXBZdMH1o0d2T2X5L9pe3tJiTVtXElhBO7G7ThETk4LC9Lx9+8MPfuwxWR2mV73vc8gueSSTvcS17Thzc7lRqtGlYqgnLEmh5mhApw4c1eSzDVW3qskjKeeVcCvl1uX2OW6o341x3BUOHX4Lzqpont65onWSgdYfeor1VSqeuaKnrkoSqICIVCgIUuqQxBTVKqq4pAQUIvsI+gK55YhUlqaFACqAUgL6x2dzsGtJPAVJwzorofNr1vTZVrgBo9scxJMT3Rt+pRrmjyv08AFpyxaAmlfcYxxeaUYAS41yoB9635qRs/bZbKGTd6Vzi91KUaSALoO+gaMfFdMZruzWZoiIyIiICIiArZrHozt7NIwCrqXm/WbiM+NKeauaKy6uxoEaNdJK2OMd6R11owFa0FDwAGI+0r1rjs+9Fs/askMlHNbJeFBV1AHNI+jWjTXjXChV/k0SINLNIGBEksfiY5MPIgjwCr1wtDvQJb4q2SSJrRgKuJvyVDTTC7QnCpDjlRdOJneeSebcnTbRc3deaVAOHA45ipyXmJ9vwr96uOlo8a49de5eDs8AfLLD27yVxyll0r5XvFOuK+5sxpWhoqC3qtP1UuNndmWXs+dFFF9Osx8VUyMnAVr7/YppXyuqbvRXui0VI4VDcOJIbnWmByPdOfBSNHUxL2A8K1PsGY/FXlo8QjPh1gVJiOH6EK92PVuSTCKOaXOlyJxxwLcaUzqM9yyLR+zG2PP/iEDD597GeIIBveGFfgrqeq6rAuxPRRsWK29ZNjVocBffZosAO618rvaSBXH3Dgr1ZNi8QNZbTK7lG1kTfLB3EqaifFoxljJOWO6ooKkYY5UNFWLFjQkDGntGRGe7NdEWTZVo9mcJkOGMr3vy5Vp7lfrFq/ZofmoImfVY0H20qmjcc26P1ZllPcillBzuRvdhUY1IA5+XNZTo/ZRa30Js4b/AI8rW5E/RYC71aDxxW+UWk3PRqOybEJD85PEzlFGXEZ5OeRx+CyHR2x+yMIMj5ZqbnOuM3fRYAdw3rO0Q5nk0foqKBt2GNkbeDGge2mfmvWiIyIiICIiAiIgIiIMc1yhLGx2pgq+zPDiMrzHYObXz95WvtaNZxagxkcfZRxkuoTUmRwFSaYYEkeFfAbftdmEjHMd6r2lp8CKFaL0lo4wvfG7Njy0nk3C9z486r0cKTLre8XfRjGmIq8aZDLyXw0UwOjc1rQ6QnAULnUFDgBv93FXDS7AG478t53/AK+ayXZnqI+0hzpTJHZyATd7pmxILe0zDRdNQOKxxOmW2sezB7FYHSOuUcTj3Y2ue7dubksssOy20yHu2V4BpjaJGxj+BtXe9by0XoeGzMDII2RtApRoAr4nMnmV7Fi5WszU7NSWDYrJT5SWCMEYiON0h9ryMRxV7g2N2cevPO7GtGlkbfY1uGa2Aiz8V5mKWTZfo+PODtDxkc5/uJp7lfLJoCzxfNwRM+qxo99F71FVNQ3UgIvm+dozIHmrba9aLPH60rMN1Vyy4/Dx71Zhll2i7IsPt21Gxx/1l76uKxvSO3KIfNx15n8Fj+5xvsy34NeDl5tqJVaNtm260OwjYAONKeXeVhn2laQlrSQitfV/+aJ4ud7Y/O/9Xwp510eXgb1a7brTZovXmYKcwT7AudrRpy2SYPmfwoXAcqYZ+fFRYdVbVaMWxzSV/Za9w9poPervi30n1/C8mM9ft+W8tKbTbHFG9wffc0d1g9Z7tzQM88zuV51Y00LXZYp6XTI2pbwcMHDHdUFae0DsYtMhBlDYW1xLyHPpyYz7yFunQ+imWaBkMdbsYoK5neSfNdsJlJ+q7rnny+T2IiLTAiIgIiICIiAiIgLXO0rRNJWSgYSCjj+83Cv8P8q2MrHrnY+0scp3xtMg8Wg191V04WWsoNB20dtOGA0AIYDQua0nN7gKm63M8gugtXrCyz2eOMBrCGgvDCS3tHAGQtJxoXVPmuebFbGwzMldd+TjfIB2j4Xl5N1pjezG8KDDeKr6aR2iWuU1Er2jgHUyzyXm/qM8+b9E+btjjNda6QfbWgYuHmvI/WKAZysH22/iuaH6btEh9d7iMe8SfEql9nnIxN0HHEhu6uNTwIXn/wA9858m+TD3ugNI7SrHD/WBx4NxWN23bXGPUZ7SPgtV2HViWY/JiSQ4eo17891QKfqsgsmye2Pp8g8DjI6OPkMCSeG5a8HiZe1lfsu8J5fNc7btoncT2Ya32+zxVhte022vPrkcgaU8gsssOxCY/OyxRjg0PlI9t0LJLDsbszAL8sz6GtGlsTcd3cF6nmrP6XHz+vVPF12+jTs+mrZMMZH5HAXuFcScK7x4ryR2KaWtXFxoDSt4muXdbUromxbPLBFQizMcRvkvSH/WSFfbNY2RikbGsHBrQ0ewBdceDjj2jF4trmuxbP7XKRds8zhxuOaKfWkujisk0fsWtbvXDI/ryCvPuxg/Fb2Rb5YxztYWHYjGB8rMMyfk4xXHdeeT8FkVi2XWGP1o3S/4r3Efwig9yy1FpOavDZdBWeL5uCJn1WNB9tKr3IiMiIiAiIgIiICIiAiIgIiICpkjDgQRUEEEHIg5hEQaO131BihlLWvJaAHMwxaHupdJr3qYY4ZL1aq7K2Whl4zXRwEYLuHrOcfgiLdk7um+jNbFsnsbKXu1k30c+60/ZjAV+sOqVkhxjs0TT+1cBd/E6pRFhjdXUNpkpREQREQEREBERAREQEREBERAREQf/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4" descr="data:image/jpeg;base64,/9j/4AAQSkZJRgABAQAAAQABAAD/2wCEAAkGBhQSERQUExQWFBQUFRUVGBUVGBcVFRgYFhgYGBQVGBQXGyYeGBolHRQXHy8gIycpLCwtGB4xNTAqNScrLCkBCQoKDgwOGA8PFywlHCUsKS0pKSkpLCwtKSwtLikpLCkpLCwsKSwpLCwsLCksKSwsKSwsLCksLCwsLCwsLCwsLP/AABEIANUA7AMBIgACEQEDEQH/xAAcAAEAAQUBAQAAAAAAAAAAAAAAAQIFBgcIBAP/xABHEAABAwEEBwQFCQQJBQAAAAABAAIDEQQSITEFBgdBUWHwEyJxgRQykaGxIzNCcoLB0eHxUmKSsiRDRFRzk6LC0ggXNFPi/8QAGAEBAQEBAQAAAAAAAAAAAAAAAAECAwT/xAAtEQEBAAIABAMHAwUAAAAAAAAAAQIRAxIhMRNBUTJhgZGhsdEiwfAEFCPh8f/aAAwDAQACEQMRAD8A3giLyaV0tFZonzTPDI2CpcfcAMyTkAMSg9T3gAkmgGJJwA81gOsu2ax2ZwZFW1O+kYnARt5docHHwr4rVev20eXSDyBejgB7kQOdCe/IB6zjUYZCnmcMCzcmtN4Q/wDUBAT3rLKB+6+Nx9hu/FXGy7dLC6l5k7Ms2sPlg9c/UVQU5l06SZtc0aWg9sRX6PZyVHjQU96q/wC7Wjv/AHH/AC5MP9K5uD1WJCtcyadJN2p6OP8AaKeLJONP2V9BtN0d/eQPFsn/ABXNnbHenalXcNOkv+5+jv7y3+F//FBtO0d/eW/wv/4rm0zHinbFNw06Yi2i6Pdlao/O8PiFMm0PR7c7VHxwqfgFzN2xUdqVNw06Rl2paNb/AGkHwZIf9qt9o206Pbk6V/1Yz/uIXPt9QXJs03fatvEA+bs8ruF9zGfC8vHDt9b9OyGn7ktf5mAH2rTdUDlOY06U1W2l2O3ODI3GOU5RSgNceN0glrvAGvJZWuQ4py1wc0lrgQQQSCCMiDuO9dEbMNdvT7OWyH+kQ0D/AN9prdkHjQg8xzCsqWM0REVQREQEREBERAREQFzztf16NrtJs8Tv6NA6mGT5W1Dn8wPVHgTvC3trDbTDZLRK3F0cMrxTOrWEj4LkUPJxJqTiScyTmVnJYrbmvsaYffh405L4BfVjsFlsBU3uv0VAKklBWDXo/igVAVQQVIqVkFh1PkmsZtMZDnXngQUN9zI7okkZj3qF7QQBv8FnLKY9yTaxJVU1Sq0KkqoCUQSSoqoIUVQSSoUIglZRs81p9Btscjj8m75OUfuOI732TR3gCsYr1igKdh2Ax4IBBqDiCMQRuIKlYBsc1p9JsYheay2ajMTi6P8Aq3eWLfsjis/XRzEREBERAREQEREHztEDXtcxwDmuaWuByIIoQfIrk7WvQBsNtmsxyjf3SfpMd3o3fwkedV1qtM/9QOreENtaMvkJPDF0TsuN5tebVKsadDevHJVAr0QtLmNaMLzjU1w7oqS7wvewBeVc9tvpTrP4IAlevwVSoiilTd5ff7yoBQFnmrdrtUtlijsLhE+zOe+UumjaH33XgXROFXMFAK47xTJYIAsg1D04bLbYnY3XkRPpnde4CvkQDzAI3rnxZbj0nVrG9V61j0GySWG1GFkNllkpNLZ52zx1LvW7rQIq4iuVTWgOdyfqzEy1Nh9Ds3ysfaRCS02o1AqHtMjW3XPFL1BgBvdmrzNoljXz2IwsjsMo7UzsmDHNfgSCZnYi8wYNAFA3ChVnfI2axXYrRG60aNtBFnlc+NhlZHS5S9nVtBnSsbaYFeScS2TX89Pr3dOVDtCMAn7KxWCV9nJ7SISWsyNIGPdkuh1KGlDjTBeTS7GwWWO0ssmj5YpSKFkdoJbUEC8HyYYspTjmrxa9PRvdFPE+xNbaI2+lxyPYyWhGIDwb9Q0kXeIHHC3wWyxj0yxCYNsUjA+ORxfdZKCL0cZPrit1wr+ycTmmOWWus/nn/pbjHj7ftLA+1Rw6P+TIa+IWaj24gE1dIagB4dWmIx3GlegXz2izvmiNiilZI5jI/RoAX3GCR117gTUVwGWe7KjVZ8Fja4vtLZmWgmGRkTJHR0uOc3vOjo5xd3KAVpISNxUzh9jsbxZxISy1OlbI+yy91lAz15YrrHtNKnDLnRbu92SefS2JPWsJ0lJI6V7pRSQu74uhhvUx7gAAy+9eYhZZpS3RWyyieRkjZ4/k5JY46xOJ+ZEhLgGkgHEZVoMKAYlRenC7nZyymqkooAVQW0X7UfWY2C2RzfQ9WQDfG6l7zFA4c2rqGKUOaHNILXAEEZEHEELj9b92K60ekWP0d5rJZqNFTiYj82fLFvkFrGs1sVERaZEREBERAREQFbtYtCstdlms7/VlYW14HNjvJwB8lcUQchQQuhlkjkbSRhcwtIycCWvaR5HHkotzKOGNRTAcBuB9vvWc7btXzZtIttLR3LSA6u7tWUbIPMXHeZWH2jvs7pFA0SEuABF3uNaDxNSbvKu5cculdcesW9hVbm/l4cl8gvrTCvlupzVRUW9U/BCOslSAqj1ktIgDr81NFTVKqDOdGx2a02WOJhs1mlLOyc20Q4SyDHtY7W0F4kJIN2vAUIz9UGgITYo7NarlnnMtpbHI4Ovdsx7RdNGGsZBaKlwp3aLGdXNLNjEjXzywsN1wEcUc954yNHkBhFGmo4cgvbatJWKRtJZ7fNR7n4tgaC5/rO7ziQTQccqcF5rjd6nbu6SzTIdMC0ww2cQuEMTI22a1Rhgc2OR3dMk0d0lzXB1Q/GoxFKq+RzyNY+O1Tuc6ysMMocXuglZK2sU0jTuGILhQijyTRYPLrTBfEgfpFzw27fdaWMdQYgd1hN0E1pXivjNrLZTeIs9ocXC6e0tspq0AgNN1ovAVOBqMT4LneFlZrX2/LcykXyCxCx2DsbfG8xOtLhVjbze8xhZO2X9nB9C2t7Ki9WkdGWpsUL4nl9osjg2N7SALRZ30cwlrqVc3AEO3V5FYa7T0GF2xMoKikk07xjlheAw5AINZYgSRYLJ9psr/AIyLfh5en2/JzRmFp0hFZjbXRtY9pNlkkgEkdwmVkgmjpQhzQbpIaKg8MVhmsGiI47ssEjHwy0c1l9hmjqK3JGAkgjKvLipk1orSlksbfCzg/wAxK+No1ke9hZ2VmaCLtW2eJrqcngVBrjXNawwyxu/3ZyylWsnrFKp1n1RRVehySeuqq8am6yusFsjnbi0G7I0fSjdg8eO8cwFaeusFQ7NB17ZbU2RjZGEOY9oc1wyIIqCvqtTbDtb77HWGQ96Or4a72HF7Psk1HIngtsrpGBERAREQEREBERBiG1PVn03R0rWissXy0dMy5gNWjxaXDzC510XM0tLXVNO8GgYG6HuJceAx/jPCi65IXLmvmrpsGkZoRVsTzfjOPzUn0edO837KxnNxrG6rHnRkAEgi8KgkUB5jiKqY3dflvV00lA8svOeC1l1jMalxDI2kNpuDWtx5UxNVaFiXbdmn0oprT9VUW1H6fE471Abw69i2ypPXW9QqqdZIR1RQRVSOugouqacj1wQCeqp1u+KFKdYIIr1+iIT1ioPWSB4qSlev0VNUVPWSIhCCoHroKXDr9CqCpBRHr0RpR9mnjmjNHxuDhwwzB5EVB5FdT6v6bZa7NFPH6sjQab2nJzTzBqPJcmFbV2F60XJn2N57stZI67ntHfH2mivizmrKljdyIi2yIiICIiAiIgLV23bVftbKy1sHfsxo/iYnkfyuofNy2ivLpXRrLRDJDIKslY5jhycKfmg5f0dbv6O8vZ23ZlhuvJLGtIuNN0EVoK+FB4rxaasPZTvaAQ2t5gd63ZvF+OvA3XCo41Xq9EfY7TJFJg6Nz4X0piAcxXDEXT4FevWjR76ulc24BI6INc4ue/vSPMxzAaTUjHGopUYrz+zk7d4sMeR/L450zQ+339eCpYaFfSRvjyr8AV0jCkjx8OghPWSgtQKhXroJTAqOsqfkqr3j8PuQQB1RQCpI6qFFFBHXJCiU6/MIqEVTveoKCFKdb1CAgRQoK19bDbnwysljN18bg9pG4tpRfCqKjqvVDWVlvskc7MC4Ue39l49Zv3jkQrytAbF9avRrWbO91IrTQCuTZR6h+16vjdW/1uXbFmhERVBERAREQEREGmtsmq1LQ20tBpMy6+mPfZlXxZ/Isf0TdkjiEoMplfLG4vIAYKX7VLXGhbA2AtJyJcRkt96U0ayeJ8TwCHNI40qCKjmKrQ/oRgnfA9pIkcInsaAC918BsZdS8GEkkluLhdHMZzw5sNzydMLqsALevxX0blww8BTfU54lXvWtzZLXM5gbcDyxtxt1pbEBGHBuQqGh1OasowO6mOeIwwrTeVmeo+ZHVPu3oD1l7lMgAJGdOXsrzUdZAqoinL4qKb/Ll4VUkfrTE+WSE4oI66qlOvyU15qQFBTTx6+O5FJCg9b0EIes1JHX6KmiKFOt6AooFEKUQoIqp64qECCpjqGowO7cRzBXR2yzXb0+y3ZSPSIaNfxe0+pLTnkeYPELnFXXVfWOSw2lk8WbTi3IPafWY7kfdgVZdJZt1ci8GgtNR2uzxzxGrJG15g/SaeYNQV710YEREBERAREQFrTaTowx2iO0Rm451HXgASHxkGvPC6aHgVstWfWvRfb2ZwpVzO+3xbmPMV9y3w7rLqOftH6JM07Yr1C5xJcQe41oLnvecqNDX4jHu+C+mv8AYI4529n3SI2Xoy272YApAw8X9kGOf+8Tis41d0cyCOe0SAlhDrwrj2Md18gG4mR5hZQ7g/wWv9ITOllfJJ68jnFxOFS4kubSm4itPBYyx3nZ6Om+iwhtW1/ez3mu6mWWNcV8SOs16ZmFriNx30GXLhXJfDH2chh57ln3Ipb8etyknqvsQmvjz/LcmHW7z4KCOs1IHWPklehSnxUdVQQlFJUHr8VBFUJ6zTrBEVBChTVFAUKSoogJRCFI6zQK9fopQFVU6JHxKoz3ZNrx6FaOxldSzzGhrkx+TZOQOR8juXQgK4+a5b22Q6/ekRiyTO+Wjb8m4/1jG/R+s0e0Y7itSs2NloiLTIiIgIiICIiDV2u8XYxyWcDuvka/IUMfeeG13G+T/ltWs/RyXXWgkuIaABVxJoBliTUDDHFy3htE0XfgEoHejz+qSPgQPaVr7V2BlnE9qeDejAjhbj3pJCWChGRrcbXDBxP7JXXKyYc07/u3OtYbrDokx3g8ASRm64DEYgEUPAtII8RvqrA87/ia4ZeK2RrJYY4mRQi+Z3NMk7nesHvpVp4AE1puo0/SK14+GjnNOYqMd1OQz4Lll1kyX3PgQgPRrj7FLhvxPiqVhFQ64+37lHVKdVUdeakHr8KoHl7kp0Rh4exCoPXD2qCadYqKdVUqOtyKhQApUKAUolEQKopqoqgA9BVB/WXwVKIKl69HW98MrJYzdfG4Oa7gW/EfEVC8YUjrBUdTam60Nt9lZM2gd6sjBjdePWHhvHIhXxc27O9dHWC0gkkwSECVoxw3SAcW58xULpCKUOaHNILXAEEYgg4gg8F0YqpEREEREBERB87TZw9jmOFWuBaRyIoVrOyxdi53atvR2Iyva1rRWWZxAjDm/SFHOAJyLxyrtBa92k6PcCHtqGS3S8DIvjBu14d0mnMV3LphOaXBZdMH1o0d2T2X5L9pe3tJiTVtXElhBO7G7ThETk4LC9Lx9+8MPfuwxWR2mV73vc8gueSSTvcS17Thzc7lRqtGlYqgnLEmh5mhApw4c1eSzDVW3qskjKeeVcCvl1uX2OW6o341x3BUOHX4Lzqpont65onWSgdYfeor1VSqeuaKnrkoSqICIVCgIUuqQxBTVKqq4pAQUIvsI+gK55YhUlqaFACqAUgL6x2dzsGtJPAVJwzorofNr1vTZVrgBo9scxJMT3Rt+pRrmjyv08AFpyxaAmlfcYxxeaUYAS41yoB9635qRs/bZbKGTd6Vzi91KUaSALoO+gaMfFdMZruzWZoiIyIiICIiArZrHozt7NIwCrqXm/WbiM+NKeauaKy6uxoEaNdJK2OMd6R11owFa0FDwAGI+0r1rjs+9Fs/askMlHNbJeFBV1AHNI+jWjTXjXChV/k0SINLNIGBEksfiY5MPIgjwCr1wtDvQJb4q2SSJrRgKuJvyVDTTC7QnCpDjlRdOJneeSebcnTbRc3deaVAOHA45ipyXmJ9vwr96uOlo8a49de5eDs8AfLLD27yVxyll0r5XvFOuK+5sxpWhoqC3qtP1UuNndmWXs+dFFF9Osx8VUyMnAVr7/YppXyuqbvRXui0VI4VDcOJIbnWmByPdOfBSNHUxL2A8K1PsGY/FXlo8QjPh1gVJiOH6EK92PVuSTCKOaXOlyJxxwLcaUzqM9yyLR+zG2PP/iEDD597GeIIBveGFfgrqeq6rAuxPRRsWK29ZNjVocBffZosAO618rvaSBXH3Dgr1ZNi8QNZbTK7lG1kTfLB3EqaifFoxljJOWO6ooKkYY5UNFWLFjQkDGntGRGe7NdEWTZVo9mcJkOGMr3vy5Vp7lfrFq/ZofmoImfVY0H20qmjcc26P1ZllPcillBzuRvdhUY1IA5+XNZTo/ZRa30Js4b/AI8rW5E/RYC71aDxxW+UWk3PRqOybEJD85PEzlFGXEZ5OeRx+CyHR2x+yMIMj5ZqbnOuM3fRYAdw3rO0Q5nk0foqKBt2GNkbeDGge2mfmvWiIyIiICIiAiIgIiIMc1yhLGx2pgq+zPDiMrzHYObXz95WvtaNZxagxkcfZRxkuoTUmRwFSaYYEkeFfAbftdmEjHMd6r2lp8CKFaL0lo4wvfG7Njy0nk3C9z486r0cKTLre8XfRjGmIq8aZDLyXw0UwOjc1rQ6QnAULnUFDgBv93FXDS7AG478t53/AK+ayXZnqI+0hzpTJHZyATd7pmxILe0zDRdNQOKxxOmW2sezB7FYHSOuUcTj3Y2ue7dubksssOy20yHu2V4BpjaJGxj+BtXe9by0XoeGzMDII2RtApRoAr4nMnmV7Fi5WszU7NSWDYrJT5SWCMEYiON0h9ryMRxV7g2N2cevPO7GtGlkbfY1uGa2Aiz8V5mKWTZfo+PODtDxkc5/uJp7lfLJoCzxfNwRM+qxo99F71FVNQ3UgIvm+dozIHmrba9aLPH60rMN1Vyy4/Dx71Zhll2i7IsPt21Gxx/1l76uKxvSO3KIfNx15n8Fj+5xvsy34NeDl5tqJVaNtm260OwjYAONKeXeVhn2laQlrSQitfV/+aJ4ud7Y/O/9Xwp510eXgb1a7brTZovXmYKcwT7AudrRpy2SYPmfwoXAcqYZ+fFRYdVbVaMWxzSV/Za9w9poPervi30n1/C8mM9ft+W8tKbTbHFG9wffc0d1g9Z7tzQM88zuV51Y00LXZYp6XTI2pbwcMHDHdUFae0DsYtMhBlDYW1xLyHPpyYz7yFunQ+imWaBkMdbsYoK5neSfNdsJlJ+q7rnny+T2IiLTAiIgIiICIiAiIgLXO0rRNJWSgYSCjj+83Cv8P8q2MrHrnY+0scp3xtMg8Wg191V04WWsoNB20dtOGA0AIYDQua0nN7gKm63M8gugtXrCyz2eOMBrCGgvDCS3tHAGQtJxoXVPmuebFbGwzMldd+TjfIB2j4Xl5N1pjezG8KDDeKr6aR2iWuU1Er2jgHUyzyXm/qM8+b9E+btjjNda6QfbWgYuHmvI/WKAZysH22/iuaH6btEh9d7iMe8SfEql9nnIxN0HHEhu6uNTwIXn/wA9858m+TD3ugNI7SrHD/WBx4NxWN23bXGPUZ7SPgtV2HViWY/JiSQ4eo17891QKfqsgsmye2Pp8g8DjI6OPkMCSeG5a8HiZe1lfsu8J5fNc7btoncT2Ya32+zxVhte022vPrkcgaU8gsssOxCY/OyxRjg0PlI9t0LJLDsbszAL8sz6GtGlsTcd3cF6nmrP6XHz+vVPF12+jTs+mrZMMZH5HAXuFcScK7x4ryR2KaWtXFxoDSt4muXdbUromxbPLBFQizMcRvkvSH/WSFfbNY2RikbGsHBrQ0ewBdceDjj2jF4trmuxbP7XKRds8zhxuOaKfWkujisk0fsWtbvXDI/ryCvPuxg/Fb2Rb5YxztYWHYjGB8rMMyfk4xXHdeeT8FkVi2XWGP1o3S/4r3Efwig9yy1FpOavDZdBWeL5uCJn1WNB9tKr3IiMiIiAiIgIiICIiAiIgIiICpkjDgQRUEEEHIg5hEQaO131BihlLWvJaAHMwxaHupdJr3qYY4ZL1aq7K2Whl4zXRwEYLuHrOcfgiLdk7um+jNbFsnsbKXu1k30c+60/ZjAV+sOqVkhxjs0TT+1cBd/E6pRFhjdXUNpkpREQREQEREBERAREQEREBERAREQf/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0" name="Picture 6" descr="http://t0.gstatic.com/images?q=tbn:ANd9GcTuSqFGMR-RYoajnbI_Y0lvVtH1aqQ3okyxU5oSjxI1BInVPZyDY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7213" y="1340768"/>
            <a:ext cx="3744416" cy="3958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44221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640960" cy="6408712"/>
          </a:xfrm>
        </p:spPr>
        <p:txBody>
          <a:bodyPr>
            <a:normAutofit fontScale="85000" lnSpcReduction="20000"/>
          </a:bodyPr>
          <a:lstStyle/>
          <a:p>
            <a:pPr marL="0" indent="0" algn="ctr">
              <a:buNone/>
            </a:pPr>
            <a:r>
              <a:rPr lang="es-CO" dirty="0" smtClean="0"/>
              <a:t>Antes de entrar en detalle sobre la existencia de este animal, hagamos un poco de historia sobre el libro de Job.</a:t>
            </a:r>
          </a:p>
          <a:p>
            <a:endParaRPr lang="es-CO" dirty="0"/>
          </a:p>
          <a:p>
            <a:pPr marL="0" indent="0" algn="ctr">
              <a:buNone/>
            </a:pPr>
            <a:r>
              <a:rPr lang="es-CO" sz="3300" b="1" i="1" u="sng" dirty="0" smtClean="0">
                <a:solidFill>
                  <a:srgbClr val="FF0000"/>
                </a:solidFill>
              </a:rPr>
              <a:t>¿Quién lo escribió?</a:t>
            </a:r>
          </a:p>
          <a:p>
            <a:pPr marL="0" indent="0" algn="ctr">
              <a:buNone/>
            </a:pPr>
            <a:r>
              <a:rPr lang="es-CO" b="1" u="sng" dirty="0" smtClean="0"/>
              <a:t>Comentario Bíblico Adventista t3 p1.158 dice</a:t>
            </a:r>
            <a:r>
              <a:rPr lang="es-CO" dirty="0" smtClean="0"/>
              <a:t>: «</a:t>
            </a:r>
            <a:r>
              <a:rPr lang="es-CO" i="1" dirty="0" smtClean="0"/>
              <a:t>No se perdieron los largos años pasados en la soledad del desierto. Moisés no solo estaba ganando una preparación para la gran obra que estaba delante de él, sino que durante ese tiempo, bajo la inspiración del Espíritu Santo, escribió el libro del Génesis y también el libro de Job</a:t>
            </a:r>
            <a:r>
              <a:rPr lang="es-CO" dirty="0" smtClean="0"/>
              <a:t>»</a:t>
            </a:r>
          </a:p>
          <a:p>
            <a:pPr marL="0" indent="0" algn="ctr">
              <a:buNone/>
            </a:pPr>
            <a:r>
              <a:rPr lang="es-CO" dirty="0" smtClean="0">
                <a:solidFill>
                  <a:srgbClr val="FF0000"/>
                </a:solidFill>
              </a:rPr>
              <a:t> </a:t>
            </a:r>
            <a:r>
              <a:rPr lang="es-CO" dirty="0">
                <a:solidFill>
                  <a:srgbClr val="FF0000"/>
                </a:solidFill>
              </a:rPr>
              <a:t>(ST 19-2-1880).</a:t>
            </a:r>
          </a:p>
          <a:p>
            <a:pPr marL="0" indent="0" algn="ctr">
              <a:buNone/>
            </a:pPr>
            <a:r>
              <a:rPr lang="es-CO" dirty="0" smtClean="0"/>
              <a:t> </a:t>
            </a:r>
            <a:endParaRPr lang="es-CO" dirty="0" smtClean="0"/>
          </a:p>
          <a:p>
            <a:pPr marL="0" indent="0">
              <a:buNone/>
            </a:pPr>
            <a:endParaRPr lang="es-CO" dirty="0" smtClean="0"/>
          </a:p>
          <a:p>
            <a:pPr marL="0" indent="0" algn="ctr">
              <a:buNone/>
            </a:pPr>
            <a:r>
              <a:rPr lang="es-CO" dirty="0" smtClean="0"/>
              <a:t>Nota. Según lo dice el mismo relato, Moisés lo escribió cuando estaba solo antes de ser llamado por Dios para que sacara al pueblo de Israel de la esclavitud Egipcia. </a:t>
            </a:r>
            <a:endParaRPr lang="es-CO" dirty="0"/>
          </a:p>
        </p:txBody>
      </p:sp>
    </p:spTree>
    <p:extLst>
      <p:ext uri="{BB962C8B-B14F-4D97-AF65-F5344CB8AC3E}">
        <p14:creationId xmlns:p14="http://schemas.microsoft.com/office/powerpoint/2010/main" val="3168623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1000"/>
                                        <p:tgtEl>
                                          <p:spTgt spid="3">
                                            <p:txEl>
                                              <p:pRg st="4" end="4"/>
                                            </p:txEl>
                                          </p:spTgt>
                                        </p:tgtEl>
                                      </p:cBhvr>
                                    </p:animEffect>
                                    <p:anim calcmode="lin" valueType="num">
                                      <p:cBhvr>
                                        <p:cTn id="2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animEffect transition="in" filter="fade">
                                      <p:cBhvr>
                                        <p:cTn id="29" dur="1000"/>
                                        <p:tgtEl>
                                          <p:spTgt spid="3">
                                            <p:txEl>
                                              <p:pRg st="7" end="7"/>
                                            </p:txEl>
                                          </p:spTgt>
                                        </p:tgtEl>
                                      </p:cBhvr>
                                    </p:animEffect>
                                    <p:anim calcmode="lin" valueType="num">
                                      <p:cBhvr>
                                        <p:cTn id="3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800200"/>
          </a:xfrm>
        </p:spPr>
        <p:txBody>
          <a:bodyPr/>
          <a:lstStyle/>
          <a:p>
            <a:pPr marL="0" indent="0" algn="ctr">
              <a:buNone/>
            </a:pPr>
            <a:r>
              <a:rPr lang="es-CO" b="1" u="sng" dirty="0" smtClean="0">
                <a:solidFill>
                  <a:srgbClr val="FF0000"/>
                </a:solidFill>
              </a:rPr>
              <a:t>Ubicación de Job.</a:t>
            </a:r>
          </a:p>
          <a:p>
            <a:pPr marL="0" indent="0" algn="ctr">
              <a:buNone/>
            </a:pPr>
            <a:r>
              <a:rPr lang="es-CO" dirty="0" smtClean="0">
                <a:solidFill>
                  <a:srgbClr val="FF0000"/>
                </a:solidFill>
              </a:rPr>
              <a:t>Job 1:1</a:t>
            </a:r>
            <a:r>
              <a:rPr lang="es-CO" dirty="0" smtClean="0"/>
              <a:t>.</a:t>
            </a:r>
            <a:r>
              <a:rPr lang="es-CO" b="1" baseline="30000" dirty="0"/>
              <a:t> </a:t>
            </a:r>
            <a:r>
              <a:rPr lang="es-CO" dirty="0" smtClean="0"/>
              <a:t>Hubo </a:t>
            </a:r>
            <a:r>
              <a:rPr lang="es-CO" dirty="0"/>
              <a:t>en tierra de </a:t>
            </a:r>
            <a:r>
              <a:rPr lang="es-CO" i="1" u="sng" dirty="0" smtClean="0"/>
              <a:t>UZ</a:t>
            </a:r>
            <a:r>
              <a:rPr lang="es-CO" dirty="0" smtClean="0"/>
              <a:t> </a:t>
            </a:r>
            <a:r>
              <a:rPr lang="es-CO" dirty="0"/>
              <a:t>un varón llamado Job</a:t>
            </a:r>
            <a:r>
              <a:rPr lang="es-CO" dirty="0" smtClean="0"/>
              <a:t>;….</a:t>
            </a:r>
            <a:endParaRPr lang="es-CO" dirty="0" smtClean="0"/>
          </a:p>
        </p:txBody>
      </p:sp>
      <p:pic>
        <p:nvPicPr>
          <p:cNvPr id="1026" name="Picture 2" descr="http://t1.gstatic.com/images?q=tbn:ANd9GcQxAdetXP6oGgGIsKTiJxzkeTWysjD_xHAnVNZdbipgWgIGw6P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2852936"/>
            <a:ext cx="4248472" cy="36004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23528" y="2333685"/>
            <a:ext cx="4824536" cy="4524315"/>
          </a:xfrm>
          <a:prstGeom prst="rect">
            <a:avLst/>
          </a:prstGeom>
        </p:spPr>
        <p:txBody>
          <a:bodyPr wrap="square">
            <a:spAutoFit/>
          </a:bodyPr>
          <a:lstStyle/>
          <a:p>
            <a:pPr algn="ctr"/>
            <a:r>
              <a:rPr lang="es-CO" sz="3200" dirty="0"/>
              <a:t>La ubicación geográfica de esta localidad no ha sido identificada con certeza. </a:t>
            </a:r>
            <a:endParaRPr lang="es-CO" sz="3200" dirty="0" smtClean="0"/>
          </a:p>
          <a:p>
            <a:pPr algn="ctr"/>
            <a:endParaRPr lang="es-CO" sz="3200" i="1" dirty="0" smtClean="0"/>
          </a:p>
          <a:p>
            <a:pPr algn="ctr"/>
            <a:r>
              <a:rPr lang="es-CO" sz="3200" i="1" dirty="0" smtClean="0"/>
              <a:t>Pero </a:t>
            </a:r>
            <a:r>
              <a:rPr lang="es-CO" sz="3200" i="1" dirty="0"/>
              <a:t>el profeta Jeremías la menciona en su libro </a:t>
            </a:r>
            <a:r>
              <a:rPr lang="es-CO" sz="3200" i="1" dirty="0">
                <a:solidFill>
                  <a:srgbClr val="FF0000"/>
                </a:solidFill>
              </a:rPr>
              <a:t>Lamentaciones 4:21</a:t>
            </a:r>
            <a:r>
              <a:rPr lang="es-CO" sz="3200" i="1" dirty="0"/>
              <a:t>, quien lo escribió en el año 586 a.C. </a:t>
            </a:r>
            <a:r>
              <a:rPr lang="es-CO" sz="3200" i="1" u="sng" dirty="0" smtClean="0"/>
              <a:t>EN TIERRAS DE EDOM</a:t>
            </a:r>
            <a:r>
              <a:rPr lang="es-CO" sz="3200" i="1" dirty="0" smtClean="0"/>
              <a:t>. </a:t>
            </a:r>
            <a:endParaRPr lang="es-CO" sz="3200" i="1" dirty="0"/>
          </a:p>
        </p:txBody>
      </p:sp>
    </p:spTree>
    <p:extLst>
      <p:ext uri="{BB962C8B-B14F-4D97-AF65-F5344CB8AC3E}">
        <p14:creationId xmlns:p14="http://schemas.microsoft.com/office/powerpoint/2010/main" val="2910451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2">
                                            <p:txEl>
                                              <p:pRg st="0" end="0"/>
                                            </p:txEl>
                                          </p:spTgt>
                                        </p:tgtEl>
                                        <p:attrNameLst>
                                          <p:attrName>style.visibility</p:attrName>
                                        </p:attrNameLst>
                                      </p:cBhvr>
                                      <p:to>
                                        <p:strVal val="visible"/>
                                      </p:to>
                                    </p:set>
                                    <p:anim calcmode="lin" valueType="num">
                                      <p:cBhvr>
                                        <p:cTn id="23"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24" dur="1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25" dur="1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26" dur="1000"/>
                                        <p:tgtEl>
                                          <p:spTgt spid="2">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4" presetClass="entr" presetSubtype="10" fill="hold" nodeType="clickEffect">
                                  <p:stCondLst>
                                    <p:cond delay="0"/>
                                  </p:stCondLst>
                                  <p:childTnLst>
                                    <p:set>
                                      <p:cBhvr>
                                        <p:cTn id="30" dur="1" fill="hold">
                                          <p:stCondLst>
                                            <p:cond delay="0"/>
                                          </p:stCondLst>
                                        </p:cTn>
                                        <p:tgtEl>
                                          <p:spTgt spid="2">
                                            <p:txEl>
                                              <p:pRg st="2" end="2"/>
                                            </p:txEl>
                                          </p:spTgt>
                                        </p:tgtEl>
                                        <p:attrNameLst>
                                          <p:attrName>style.visibility</p:attrName>
                                        </p:attrNameLst>
                                      </p:cBhvr>
                                      <p:to>
                                        <p:strVal val="visible"/>
                                      </p:to>
                                    </p:set>
                                    <p:animEffect transition="in" filter="randombar(horizontal)">
                                      <p:cBhvr>
                                        <p:cTn id="31" dur="500"/>
                                        <p:tgtEl>
                                          <p:spTgt spid="2">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31" presetClass="entr" presetSubtype="0" fill="hold" nodeType="clickEffect">
                                  <p:stCondLst>
                                    <p:cond delay="0"/>
                                  </p:stCondLst>
                                  <p:childTnLst>
                                    <p:set>
                                      <p:cBhvr>
                                        <p:cTn id="35" dur="1" fill="hold">
                                          <p:stCondLst>
                                            <p:cond delay="0"/>
                                          </p:stCondLst>
                                        </p:cTn>
                                        <p:tgtEl>
                                          <p:spTgt spid="1026"/>
                                        </p:tgtEl>
                                        <p:attrNameLst>
                                          <p:attrName>style.visibility</p:attrName>
                                        </p:attrNameLst>
                                      </p:cBhvr>
                                      <p:to>
                                        <p:strVal val="visible"/>
                                      </p:to>
                                    </p:set>
                                    <p:anim calcmode="lin" valueType="num">
                                      <p:cBhvr>
                                        <p:cTn id="36" dur="1000" fill="hold"/>
                                        <p:tgtEl>
                                          <p:spTgt spid="1026"/>
                                        </p:tgtEl>
                                        <p:attrNameLst>
                                          <p:attrName>ppt_w</p:attrName>
                                        </p:attrNameLst>
                                      </p:cBhvr>
                                      <p:tavLst>
                                        <p:tav tm="0">
                                          <p:val>
                                            <p:fltVal val="0"/>
                                          </p:val>
                                        </p:tav>
                                        <p:tav tm="100000">
                                          <p:val>
                                            <p:strVal val="#ppt_w"/>
                                          </p:val>
                                        </p:tav>
                                      </p:tavLst>
                                    </p:anim>
                                    <p:anim calcmode="lin" valueType="num">
                                      <p:cBhvr>
                                        <p:cTn id="37" dur="1000" fill="hold"/>
                                        <p:tgtEl>
                                          <p:spTgt spid="1026"/>
                                        </p:tgtEl>
                                        <p:attrNameLst>
                                          <p:attrName>ppt_h</p:attrName>
                                        </p:attrNameLst>
                                      </p:cBhvr>
                                      <p:tavLst>
                                        <p:tav tm="0">
                                          <p:val>
                                            <p:fltVal val="0"/>
                                          </p:val>
                                        </p:tav>
                                        <p:tav tm="100000">
                                          <p:val>
                                            <p:strVal val="#ppt_h"/>
                                          </p:val>
                                        </p:tav>
                                      </p:tavLst>
                                    </p:anim>
                                    <p:anim calcmode="lin" valueType="num">
                                      <p:cBhvr>
                                        <p:cTn id="38" dur="1000" fill="hold"/>
                                        <p:tgtEl>
                                          <p:spTgt spid="1026"/>
                                        </p:tgtEl>
                                        <p:attrNameLst>
                                          <p:attrName>style.rotation</p:attrName>
                                        </p:attrNameLst>
                                      </p:cBhvr>
                                      <p:tavLst>
                                        <p:tav tm="0">
                                          <p:val>
                                            <p:fltVal val="90"/>
                                          </p:val>
                                        </p:tav>
                                        <p:tav tm="100000">
                                          <p:val>
                                            <p:fltVal val="0"/>
                                          </p:val>
                                        </p:tav>
                                      </p:tavLst>
                                    </p:anim>
                                    <p:animEffect transition="in" filter="fade">
                                      <p:cBhvr>
                                        <p:cTn id="39"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858218"/>
          </a:xfrm>
        </p:spPr>
        <p:txBody>
          <a:bodyPr>
            <a:normAutofit/>
          </a:bodyPr>
          <a:lstStyle/>
          <a:p>
            <a:r>
              <a:rPr lang="es-CO" sz="3200" dirty="0" smtClean="0"/>
              <a:t>Edom eran las tierras habitadas por Esaú, </a:t>
            </a:r>
            <a:r>
              <a:rPr lang="es-CO" sz="3200" dirty="0"/>
              <a:t>p</a:t>
            </a:r>
            <a:r>
              <a:rPr lang="es-CO" sz="3200" dirty="0" smtClean="0"/>
              <a:t>rogenitor de los Amalecitas, quienes fueron enemigos del pueblo de Dios </a:t>
            </a:r>
            <a:r>
              <a:rPr lang="es-CO" sz="3200" dirty="0" smtClean="0">
                <a:solidFill>
                  <a:srgbClr val="FF0000"/>
                </a:solidFill>
              </a:rPr>
              <a:t>(Lea Éxodo </a:t>
            </a:r>
            <a:r>
              <a:rPr lang="es-CO" sz="3200" dirty="0">
                <a:solidFill>
                  <a:srgbClr val="FF0000"/>
                </a:solidFill>
              </a:rPr>
              <a:t>17:16).</a:t>
            </a:r>
          </a:p>
        </p:txBody>
      </p:sp>
      <p:pic>
        <p:nvPicPr>
          <p:cNvPr id="1026" name="Picture 2" descr="http://2.bp.blogspot.com/-KG0s-5MO__U/TlBQajtNq0I/AAAAAAAAIfs/Gmj1JZWDupY/s400/Edo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7904" y="2276871"/>
            <a:ext cx="5112568" cy="4437269"/>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79512" y="2312936"/>
            <a:ext cx="3528392" cy="4401205"/>
          </a:xfrm>
          <a:prstGeom prst="rect">
            <a:avLst/>
          </a:prstGeom>
        </p:spPr>
        <p:txBody>
          <a:bodyPr wrap="square">
            <a:spAutoFit/>
          </a:bodyPr>
          <a:lstStyle/>
          <a:p>
            <a:pPr algn="ctr"/>
            <a:r>
              <a:rPr lang="es-CO" sz="2800" dirty="0"/>
              <a:t>Jeremías la menciona también en </a:t>
            </a:r>
            <a:r>
              <a:rPr lang="es-CO" sz="2800" dirty="0">
                <a:solidFill>
                  <a:srgbClr val="FF0000"/>
                </a:solidFill>
              </a:rPr>
              <a:t>(Jer.25.20)</a:t>
            </a:r>
            <a:r>
              <a:rPr lang="es-CO" sz="2800" dirty="0"/>
              <a:t>, escrito por el año 604 a.C</a:t>
            </a:r>
            <a:r>
              <a:rPr lang="es-CO" sz="2800" dirty="0" smtClean="0"/>
              <a:t>. Estos registros Bíblicos nos ubican la existencia de este gigantesco animal aproximadamente 1740 años después del diluvio.</a:t>
            </a:r>
            <a:endParaRPr lang="es-CO" sz="2800" dirty="0"/>
          </a:p>
        </p:txBody>
      </p:sp>
    </p:spTree>
    <p:extLst>
      <p:ext uri="{BB962C8B-B14F-4D97-AF65-F5344CB8AC3E}">
        <p14:creationId xmlns:p14="http://schemas.microsoft.com/office/powerpoint/2010/main" val="1161685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584176"/>
          </a:xfrm>
        </p:spPr>
        <p:txBody>
          <a:bodyPr>
            <a:normAutofit/>
          </a:bodyPr>
          <a:lstStyle/>
          <a:p>
            <a:pPr marL="0" indent="0" algn="ctr">
              <a:buNone/>
            </a:pPr>
            <a:r>
              <a:rPr lang="es-CO" dirty="0"/>
              <a:t>Para responder a esta pregunta, acompáñenme al </a:t>
            </a:r>
            <a:r>
              <a:rPr lang="es-CO" dirty="0" smtClean="0"/>
              <a:t>segundo libro </a:t>
            </a:r>
            <a:r>
              <a:rPr lang="es-CO" dirty="0"/>
              <a:t>más antiguo de la Biblia, el Libro de Job. </a:t>
            </a:r>
            <a:r>
              <a:rPr lang="es-CO" b="1" i="1" dirty="0"/>
              <a:t>(Datado de unos 3,400 años</a:t>
            </a:r>
            <a:r>
              <a:rPr lang="es-CO" b="1" i="1" dirty="0" smtClean="0"/>
              <a:t>)</a:t>
            </a:r>
            <a:endParaRPr lang="es-CO" b="1" i="1" dirty="0"/>
          </a:p>
        </p:txBody>
      </p:sp>
      <p:sp>
        <p:nvSpPr>
          <p:cNvPr id="4" name="3 Rectángulo"/>
          <p:cNvSpPr/>
          <p:nvPr/>
        </p:nvSpPr>
        <p:spPr>
          <a:xfrm>
            <a:off x="341986" y="2060848"/>
            <a:ext cx="5400600" cy="3662541"/>
          </a:xfrm>
          <a:prstGeom prst="rect">
            <a:avLst/>
          </a:prstGeom>
        </p:spPr>
        <p:txBody>
          <a:bodyPr wrap="square">
            <a:spAutoFit/>
          </a:bodyPr>
          <a:lstStyle/>
          <a:p>
            <a:pPr algn="ctr"/>
            <a:r>
              <a:rPr lang="es-CO" sz="2800" dirty="0"/>
              <a:t>"En el capítulo 40 del libro de Job encontramos al Creador mismo, en forma de un torbellino, dirigiéndose a Job. El se encuentra haciéndole ver a Job las maravillas de su creación, al presentarle uno de los animales que El creó. Leamos:</a:t>
            </a:r>
          </a:p>
          <a:p>
            <a:endParaRPr lang="es-CO" dirty="0"/>
          </a:p>
          <a:p>
            <a:endParaRPr lang="es-CO" dirty="0"/>
          </a:p>
        </p:txBody>
      </p:sp>
      <p:sp>
        <p:nvSpPr>
          <p:cNvPr id="5" name="4 Rectángulo"/>
          <p:cNvSpPr/>
          <p:nvPr/>
        </p:nvSpPr>
        <p:spPr>
          <a:xfrm>
            <a:off x="154256" y="5455678"/>
            <a:ext cx="8810231" cy="1200329"/>
          </a:xfrm>
          <a:prstGeom prst="rect">
            <a:avLst/>
          </a:prstGeom>
        </p:spPr>
        <p:txBody>
          <a:bodyPr wrap="square">
            <a:spAutoFit/>
          </a:bodyPr>
          <a:lstStyle/>
          <a:p>
            <a:r>
              <a:rPr lang="es-CO" sz="2400" i="1" dirty="0"/>
              <a:t>"He aquí mira a </a:t>
            </a:r>
            <a:r>
              <a:rPr lang="es-CO" sz="2400" i="1" dirty="0" smtClean="0"/>
              <a:t>"</a:t>
            </a:r>
            <a:r>
              <a:rPr lang="es-CO" sz="2400" i="1" u="sng" dirty="0" smtClean="0"/>
              <a:t>BEHEMOT", </a:t>
            </a:r>
            <a:r>
              <a:rPr lang="es-CO" sz="2400" i="1" u="sng" dirty="0"/>
              <a:t>el cual hice como a ti</a:t>
            </a:r>
            <a:r>
              <a:rPr lang="es-CO" sz="2400" i="1" dirty="0"/>
              <a:t>…" </a:t>
            </a:r>
            <a:r>
              <a:rPr lang="es-CO" sz="2400" i="1" dirty="0">
                <a:solidFill>
                  <a:srgbClr val="FF0000"/>
                </a:solidFill>
              </a:rPr>
              <a:t>Verso 15</a:t>
            </a:r>
            <a:r>
              <a:rPr lang="es-CO" sz="2400" i="1" dirty="0"/>
              <a:t> Aquí vemos a Dios diciéndole a Job que se fije en esta criatura y que al hacerlo le va a demostrar algo. "</a:t>
            </a:r>
            <a:r>
              <a:rPr lang="es-CO" sz="2400" i="1" u="sng" dirty="0"/>
              <a:t>Come hierba como buey</a:t>
            </a:r>
            <a:r>
              <a:rPr lang="es-CO" sz="2400" i="1" dirty="0"/>
              <a:t>." </a:t>
            </a:r>
            <a:r>
              <a:rPr lang="es-CO" sz="2400" i="1" dirty="0">
                <a:solidFill>
                  <a:srgbClr val="FF0000"/>
                </a:solidFill>
              </a:rPr>
              <a:t>(Verso 15)</a:t>
            </a:r>
          </a:p>
        </p:txBody>
      </p:sp>
      <p:sp>
        <p:nvSpPr>
          <p:cNvPr id="6" name="AutoShape 2" descr="data:image/jpeg;base64,/9j/4AAQSkZJRgABAQAAAQABAAD/2wCEAAkGBhQSERUUExQUFBUWFhcXGRYYFBgYFhcUFRQVFxQYFRUXHCYeFxkjGRUUHy8gIycpLCwsFR4xNTAqNSYrLCkBCQoKDgwOGg8PGi8kHyQtLCwpLCwsLCwsLCwvLywvLCwsLCwsLCwsLCwsLCwsLCwqLCwsLCwsLCwsLCwsLCwsLf/AABEIAMYA/wMBIgACEQEDEQH/xAAbAAACAwEBAQAAAAAAAAAAAAADBAECBQAGB//EAEEQAAIBAgQEAwYEBQMDAgcAAAECEQADBBIhMQVBUWEicYEGEzKRocFCUrHwFGJy0eEjgpIzovEVFiRDU3OTwuL/xAAaAQACAwEBAAAAAAAAAAAAAAABAgADBAUG/8QALxEAAgIBAwEHAwQDAQEAAAAAAAECEQMSITFBBBMiUWFx8IGxwTKRofEj0eFCFP/aAAwDAQACEQMRAD8A1f8A2zcaJIE79v8ANa1rhluwkxPUnc+XQdqNhrrDSd6zeO4sswQV6PVOb0t7Hke7xYYuaW5kcUeWMbcqb4LwqR7x9uQ+8c6M3BCYES3PoK1b0IvQKI+VWyy+FRiUY+zvW5zR5fi7D3hAnSs9hR77yxPU0JlrZFUqOZOVybKqKi4aIugoBMmiBbsrlqlWu3Ki3b0qFq4tnJbLGNhzNNDCoBNDURVWealCtt8cFiwoTNO1Sy1QmOVQKRcCK4tQTiQNyKob01BlBhWeqF6qrztUxUHqjpqjCrxVxbqEugK1crUm1VGtMNtagbTJEVcqDQGBPKot3hsd6Fh0vlBcldFSa6KILKETQysUU26jJUGTIRpq9VAq4qAZQ1E1crVCKgUfTCY9BSfCcOHuNdfYGF86asrmnyrvcZAqdNT5muXezR1NNtS6L7jV/ET4V0UbnmfWvM8V4iXlV+EVtcTbLbjm2nzrG4pZNtVGWB33J5k1ZgSTKO1yk4v+TGy1a8kVa3vJoV15M1v6nFSVAnaobQU1guHs4ZtgvWk751gVLRZpewIAsaPtRLVmBA3rXscPS1DXCCYmP086EpKI8U5vbgxTbJ30FQFpviONNxu3IdqQv3uVMuNxKt0izXIqJAGu9ACHc71ZbQGp1NQfSkEFsHUgVBtiYFULk7VdCBUJughsCKr7kVHvao12oKlIvEVBNVziu98Kg1M4g1wc9KrmY7D611u8CYYEHofsedSxqdFs/ahXrIOsURsOBqp9DqKgT2qETrdAU2qZjarNbntVQvI/OoPaZdb01xalr9kpqNRRCJEihYdK5QWJqJqltqvvRBVFhUFaGrwYNEmoBqj6jg28R7UszZmLd665cIZo50Nh4Y6/auSlvZ2W9qHLmQqGIkr8I5T1pHH8Ia8VLNCgSTz9BVrK6gU1jUIR2nQKYoK4vZkklOL1LY8risKozZdeQpK7ZgV6K1gWOGkLM86Di/Z1pUTJO/Qda2xzJbNnLy9lk94oBhrATCsx/ED/AGFD4d7I3Db9/c8KnVV/EQdjHKtWzhBib6YZf+nbGa4esRA9Sa1OKYgs5E+FdAOWlZ5ZpKWmPu/bobIdng43LhbL1fU8k+CNrxtED9az8ViSxJO5rS41jg3gHI61jXDrW7HbVs5WXSpaI8Ai1CtpJk0XJOlEKculWC6kgYqTbmrKPkK7XpUBZQpQ2Wj5etQwnSoFSFstTkNNZQKqWqB1ixw5NR/DGmpriKge8YrlYVzpmETHoPvTGSq5agVPqJsrLuJH5l+60S2ynY6/vlTGeNqA9tWOog9ec0KaLNV8lwY3rnWhhWXfxDrz9asH6fKimLXkWtvIg0P3WXbauJqc1QPBUpzFEBmuPWoFQjdkXbcjuKoppgCaXvKRUDF3sfTbkEiusJmaOQq9xPApG/8AeiMuQelci9qR2a33FMS4UOw5Ax50/wANTNYCPqSsn1rPxlubMfmYD5kVrWbUTrGnbkKXI/CNjXi9KM7E8WW3FtRsRpTuIxkKW5dew3+tZ/D+EBs1y6YLE5R2B3qPaBSbWRPxlbY6wTr96OmDkkvqDXNQcn9EW9hwzHE4iIVtFPWJJj6VPECUtFjzk16nAcOFuwtoCFCx/evI+2eJGQqu2ij71Xhyd7mdef8ACGz4+47Or8n+7PGlpMmgsdzTN7DlUDHY7Uq42ruI8yk09y9gbn9zVSeXM1bLoBV7FnQudgYHc1A+pIAAiqk1JqjuBUESs4iqhwKHlZuwqCgG5moWaV1LF5qjGoe9OgB/feqi2fKoOlXJDXo5geZoZxZ6E+Qn9KOLA6A9zUx2obj3HyFRjB+aOzAr+tHW5P8A5ohuHoDQyg/LFRWRtPoWy0N5HKjqQa42qIilQOzcqtxIMj1FDupHiHqKOoDrvB5HvQHe2/QFesSJWhWzIn5jvTdseh5ilbloqxjYifWo/MaLvY6w2pBosUC6dAw9fKjW2mogyXUKtXZJFDWirRKWfS7DAqBzFDvtJAO1WsYchyTtQscmorjKtR6B3pGPdqVGblBgdRtQ2Yg5jv8AvSr4NQ5VR1g+lMcUwsNC9JpLSlpY+luOpCRfM0n/AAB0FFaxL2SRoHzegBomFw4I77geVMcQfVQNypj6UHLekGMdrYxjuLRmA00gnkK8HxvFi5cUfhBp7idx7l8WE1IEt57mfLT50lxPgrWzbT4rjkkgaxHetXZ8cMVebMHbMuTMmktk/iA+0FwFUA5f4rMw9vM8cvsN6f41g2twGEGtuzw63Z4aL0f6lwTPmTA+VaXkUIxXm6Ri7mWXJNvbSrZ5K6/iMeQ8qKdh0G3nzoWQjff++1TcetJgfNFbjUNbXM1cWzEmgu06DT9f8URoroib170FCVZ5adT9qumGBgsJjYcvPX9aYCk/35elAsbUdkACAcq42ye1Gyjz71UgURNQH+DnnHrXHA9zRK6DUG1S8xc4TvVWRhzn0prLUVKGU2J+9Ybj1olvEdaLFBdCNqg9qXQKwmh2dKlXHlNWTSoDhUc9zxDTlr/eoZpI9aZhXTXRhqD9jSRJDa9v/NCyR3Ou29KHbWCRR21kUMc6I6exdTRQaCKMpqFcj7Jds+HvXn8RdkntXqrlrTtWBj8FlvDo1ed7PNW0z0+eDO4VcVM3kY8+dB4txAm5bPV1X50e9YyCsfiWqBvy3EP/AHCtMIqUtRmyScYaTXxFllOcbKjCe5iKXfEnPaJ1jN+lXxGKYyPwk/pTHDMPnK5gIHPme1L+mNyH/VKoivCuEF8RfaYzZfF2iTHrFEe3lcq2pUFQRv8AOtXhNwe9dRtEjyzR9qz8YdT+YMzH/lAH0pFOUptPyRZ3cYY015v7mP7ScNmwTuUEz2mCKzGxNx7FkH4Q8BeuWT9q2+O4hmw1zQDRdumYT+tYV/OMLh7g0AZh5mSAfoa3Ym3FX5/g5faElOVX+lX+5mYuS7k/nj11qcLgiwa4dFXY9T0FXwmEe+4RASfExPTqT9Ka41iBbRbKbACe5P7n1rW5bqKOfGGzyPjp6syr7tdfKo+wAA+mkmaqlmPL9f8AFNWbIW0ObvJP8tsHn5nX0FW9xCgkatt0A/vTJiTT4XuwAT5VW43/AIq91uQ5UtJbbQdf/NMVRjZz3OtUNzsfXT9aP/AldTr/AFaH0DQfl86lLGukz23+hJ+tC7LWlHYGuHuESEJA5gMR8wIrhh3IkbeT6eZy05e4dlWWVwTtmtkD/k7SdO1DwdsZo8M9MzKT/SVMT50uraxqVpULvhmAmbbdlcE/8TBpZr0HXQ9DpWhibADw+ZR/OubQ7HNAJHpXPgREEiD8LA5k9QdV/elTVsNXoIB6sWq13DEaFQvl+9R3oBYjQ/prT2DT5F3sggxpXWtR351KmNannPWiL6EKu9Q3InuDVkPh9aYx+HAyrOvhJ6eISIqWRCR2mqjerj4Y9KHZqFnRhctSKs4qDUK7PuLNvSuNALWm6N+oP3inCtBvWsyx0M/I15KLpnspJ0ZvGLcsIGjfrWPcwnhIbkwMeRBr0fF7cWw35TNY2KuZmldmE+orfgm3FUY88Kk7AvcmfOmMPeOVQNOVWwOGBuLmGjA/ppVMVYNl47yvlTtpvSVpNLURwIu126+oXw217hSST85q/FFi40cz+utP8HPvEc7NP6jSiLwhSfETnkMTOkTsPlVLyqORtl0cTeNJGDxixFi5P/0ifUEVHCcKt3htlSJy3TP/AOUmD5gitHjSBkyjd7dxfXcD6V572R4n4Ww/5s7j/YFJ+o+tXq5YtS6O/wAGWemOfS+sWvsx7hYGHsXWUAF2Annl92Xjygn/AJV4xEa65J2ALMTsAOZ+gr1PGrpWy0bZLf1RV/QVncFy+5yMJBc3bg5utpFFq15F2Uf7zWrE3GLn1bMWeKnOOLhJfkFhuHGVUyC4DP1W3oUHmd/lS/FMVneBoq+FRygVqDFOEc6FrxktH4QZLk8lOgRegzH4gFw2s5yQugHP99auxS1eKRlzw0pY49ef9fl+oD3Rc9B+9+3bc8u7NjCRJ8Xh6RPzJ8P1PYUe1ggDuNCZkEbb9+0b9SuwJfSBoVUczE99AIjtoZjQNyMsvkCOHbdcEWbIAMBtR+cjf+hSWHmR9qJaSQG+Bd9LrBWI/KBmk+Xfbk1huD3SMxtLlImb9zIIgHW2FYx/UqHtT+Bf3Qa8SLkeAm2mg5ZluMC2mgAkR8ozPNb8O5tj2elctjGuQDKNBHOApPlnA07FjVwHZDmsJdQak+7Kss8wy6R/SSPKncRicPeIJuXA0x/qS+nckmOWx9Kz8ZgTb8QKsJiVP2371ZHek9n6r87FE/DcluvR/jczZI+E7cm1j570UXFaSqBDuyCQp/mUch1jYa6iQB3Wk0LNqCNCOn961ShaMEMml78DdthlOmZB8STDAnQx06dDptyFhVGgZVcN8BO2YESh7kSNeoouOslTbuyrrcESNNVABVwNmAgdwQazbhgMOUyO1LFWi5upU0CujKTG0mPIGCPMbVKtIpm4huWywXVWzXCNiCFXNHLZZ+dKIIYj9wasTBJdSQNBT+JwDNbN4agBR6gGf0HzpOK2bSFMK8z4tu4IjWhN1VEhTuzAy7jtNCtUy+xPTT+1BUU4U9g8TVG3o1sUNhvUK09z7kHoNskOQdjqPvWd/wCqBrS3V12nyrSw+IDqCNa8o4OK3PYxmpMtiEzAqdiK8o1kpcynr9K9bWVx7BSucbr+lW9nyaXpfUrzw1LUugS8wNhWXe2f0/YoXE7ocIy66T+hpPgWKkujc/qKhMA2fIDzP79RVygoSdvj7Mrc3OKpc/dDGFuhEOXdyFjuJJ/UVrfxI94qHcgEHrodPmKJ/CLmVogifmRr+lC4hw7OyMGy5SPlM1llOM3ua445wW3oZXFCPfWzsCdfOYNeLwBNnGoxHhN97BPL/VDKPqVr3HtFagqf5j8jr9jXluP4Mthr4XRhcN5T0ZBbYH6NXQwS/wAdeao5faYf5E/J2Pe0iA4YRyVAfNYJn0uJSPC+GzctWzpJVm6+L+HeP1+VF98btq4RtdsW74HllS6B/ta0f9tPcKu5biM8AsttmJ/DlKBvoQKKm4Y69/wK8ayZtT9Pu/uZXGLmVGjQDwjsNgPRRHpWZgcBIJfQQTvEAak6wJGoE6AhjrlitLi1ktdVImbpkcjGsHtuPWsDiGKLXGgnKJUd9dTG0SoPy6Vrg3pUUYMyWtyl02+fuaSYkP4UWTIynXwqIA79goE8+eWiXcRZtiAHa4Pxll8J55FylV+p7ms/B417S+DwzMEHxMCuWWJ+FR4oA3JJOkApXUES3inYAgg/Y0YY1Lnj3EyZnClHnrtwaFz2neQQ+oEaKG+xE+gpW9xx3JLM5J3nMB+kUnct3Du621HIQT6sYUek1W1w+SNSxMQTcZSZ2AEamrkox4SKrlNbtv6/EHOL6g+Y1H0q64sHnQWRlOqsP+7/APqqsQ24nvzH3q0z6EMu/OqPcjWgajbUfamsJZW4jjNDKAV6HxAEE8txr89NRHJJWyRxNukEe3/pBgdC8R6TNDv2CpI3lA3oRP6UBG0j9yKeu3cjIw1m3BnurIR+tDdBSQnhcQUDQfiVkPdWEEfvpQBM67ii2rebTnI+ZIH3pjiluL7gGcpI+ROnpt6UbV0NvVi9wbDrT+Ndw1wEEWx7sL006fWhWuHM9prugW3APcnkPnRLlx7lp2ZtFygDqx0H0mlbTfsGKajTXIq2Iiw6Easymekfv60nbrZ4pZQWSsQ4I1/MAPEfKdKx7e1NFp7jO0qYZTVXqUqLtMUrk9R7M8YyZrNznIg8jzFafAuNe6uG2x8M6UL2v9nyf/iLO41YDmOvnXmRiSwzcxz71z4whni2uv3OlPLk7NJRfTj1R9Lv8R92Qd1P0NaPvlZOxFfN7PHS6ZCf2K9F7L8WDg2mPLSsObsrjHV5HRwdsjOWnzAX0Nu4SPw6juK2rlzMqXk5QT5c/vU4/h3hBXUr9R0rP4JjxbYo3wMfkTUb7yOpcosS7uWl8M28ffIQXFPwmfNTvU3M1y6AD4Qqt5hv8g1TCMAXtNsNR/Q39q61cyOLfop/lBkqfKslVsufwa7vngF7QtIC9GH1GlJYLCeI2roj3iECfSD6gEVfiOIzsysPFbM/1Wj07itq/bR8qtDEqSp58pKnrsas1vHBRFUVkm5HjfYlR7k2bo8eHe7h2J3yMZQ+UZR8ulW45gmVLjE+IK6xyy2jZc/9guN5eVL8UFzC8QRycoxANot+E3BIs3COfxlSOh7CtC/ife2lcjKQ+S6vNHAa2wPP8RTycdqtdp6lwzNtTg+UZ3tOoRs+aSBc8gYUrPcyNOhr5lgeKNexAj4FRuuxIgn+Y+EfOvdcTsNd4d7zUkAB43DWZsXJ6QAv/DpFfLrWKa0pVPC7PaI01gKxH/cVMVoxZaS39/pwUZMGqUtt3x6XyexGPNwERItwhKjV2XQAdwMq+YPShPi4O2uu20/lXYQDu2g5anbPx2L/AIZVsqCSJBjRsqz7555FnDrPIITzp3g2NN1MwUqBpGkSByPJR36VthNfpT3ObkxNLW1saFm6RqIGm5AEeROpNGTEE/E48gW1H0H1pXCW3uElU8ImGaYJHTmR30FEsDEj4lw7CNcshvRmH3FO5LoZ1jl/6DX8p+EEDuZ/QCl2t+tHsvbcldbdz8r6zz0bfYH66miWQFVw34lO4+FlaVhhvIBH+7yp1NFfdSuxESp/EGkFSN53Hr0POr+893ezQMpOoX4SrDXL/KynTpmpvFnNIOhVEZTJmMq6DcCF15fC3Ws+8J16yT5zrHbWfWhHxbsufg2D4yzlvMsyREnqSqkn5k1GLuTl7LA9Ofzmh5iXJ60T3cqzdIHzqxKkrKJO5OiMG0OvPxr8gZNW4jfDXrhWYJgE7nQST5muwhIzMDBGVQe5MmP9oaly8lj3J+dCvFY11GjVsYgPbt2NlBL3DzPQfvrVntp7w2xOQMXY9lGgpTA3zbI0mdz35D705grQZLjMQCxI7melVtVZbGWul1/CM7jGLz3WI2gAeVJU3xTDMjkEROsdjtSlXRqtittt78hVqLgqUq1xdKJVwz1Ps37UED3VzUbAn9KV4vghZvZgP9K58gaxcbhDZuROm4PatjBcSF1PdXdj8J78qyd3peuPXk297rj3c+Vw/wAGNiEyHTaZBouG4gVZXUwy/uDVr+GNq4EcSp2bqKrxfhbWSpGqNqDVrceDMoSW/FH0zg3EveorjUNuOhpbG4NUvqxHgueE9mOxryfsp7Qe6OVvhP0Ne2xIW9aIB31B6HlXIyY3iyejPQYcyz4/VfP5K27kPkY+MCFJ/EvQ96pafPmG1xCGAPONPqNPlWXxG4SoD6OuzVXB4s3HEkK4Bg8mjkaPdeG/n9MPfK9Pz+xji+NCtbdfjmIPMcvuCO9FOPDIhDZAreFj/wDKfkrfy65T2IpLGX0uKUvAoCfDdX8L9G/vzoFqwdQ8MWUkxqt63sWX+deY5g+VPoWlXyit5JanXD+fP9mt7UYY4zCtbYZLg2/kugSjKfyk6T0btXjuG+1rJdVri6XF93fX8XvEH/UUc3AExzURus1v8O49/Dt7i7qpX/SuMZB01Rm6Tt0kVhe2HDLbD+Jtgm25AuKNGRwdCOjBvqI2NDHjSuElt0JlyuVTi9+o/cxv8OmJyi2wcC/aB8SMpAS6bZ5+EKI7r+ImvmmI4cpVbq/nVx/9vMAFI6qBH+3uKebiV5CUuIblqMwyHLIOnvLY5NprEEEQelLYZSUco3vLR0k/HaYgqM6DYaKJGhAUjYrTxglt7gc5S8Xt/Rfiviu3Y3YLbX/fdue8+eQ/OvccC9lwLS22A8IHq78z2Gp7wK8bhrYNwsxgZs48veXmA84uLX2fhtgPazJBJCtHVlEEdpH61VmyaHXmvyXYMSnvzT/CPI44uzizYQQsA7zt8KhQdhuYpfFYS7b/AOrbZB1gkepIB+le64elq0zmQpf4sxCuO0HX5daaxlkFVkHK5ylWnYgw0HVSInypY9rcHVbEn2JZE5N7nyvifD/eoROU7q43U7gj1jSo4TmuLcD+FgSrjSM6hYZf5WkHzB60bEXhbd7Y1ymQOinl5TNKcOcjESWElGBHKWa2F/7QPk1dN8akcaNanBghjQMZhkI+K1D9cp94Oe/wqfQ6+KuKEEjY7R/UCD9I+dZPB7hv45ro1VfhY7QCqL5kgzHcmtW68k76mB1j9wKmF6m2N2laNK60W0LmNRMDuBoPn96d4ivu0W2CpklmI6jw5Z7QaSbiHuAQqC5e00O1scp/mJ5Ua1cFpBceGcDwgiQWmWcjpJgVa5b+xQoUvf8AgF/DEiZj3Ss5BP4nhQPOCPrTPCOFm8Y2Uak9Y5Ukl1vd5Wgs7Z2PMsZ+laa5p92jEIFho3dzqQP31qO0vci0t771/JWwMysTqFLFY2LHQekAV2GuHKp0HiCKeknxN50TF2CiJYX42MsBynYVo8T4Xbt2BJGYCAJ2ncxzJpHJbLzHWN7tdFuZXtPczXzBkQsfKsdaPeuZpJ5/pQoq+K0pIolPVJvzJSmrVgtS9sVv8HsA70Jy0qwQh3k9JgnFlwAxmNqhb0aHalVarrcmjYXA9HgOKK6+7u6/lbmPM/es3FYhgPcsZVT4T+lIZqKL0760qgk7GlOTVMqiEHfl869V7Ne1AUe7ubcj/esaxwU3Um26seanQilrnCbi7qQRyPPy61XOMMi0ssxyyYmpo+lNaW8vXoazr2DW22QkeMeEnSGHKeteS4T7R3LGh1XpzFbWL4guLt5Z1GoPMEVjWGUHV7HR/wDohkjaXiNFbiwbdzTMIPQjkR3rza497MpOZQ0qeakcx07ilf8A1V1GS4CwGk/i05g0Qol5ZVvF9SO461ohj08mPLmeSnDlfKN6w6Ym1BWcu4iSP6esTt0JFZ1rGe5zpcGZNFeI8VttFMHcjkw5DK0EAgmH4S9sZrF9S0CUMqG7GedBxN1L3hvJ7p9dxz5kHYz9aRJXS4LW3Sb2l9zIx/D/AHQlf9WwxkEHVTtIJ+FthroYgwdsW7goYPbcq2wuKIzdVuIecbqfQka1uHAXbQOQ5kO4+IEd1O/prWbfKyR8ObSD8LdgzaH+ltRVulNb/P8ApWslPb5/wzjjGQ/6qZelxATbIMSGG67Dr6V732c9pSi+FwRyI1FeMUMmkFh05geTa/U0qMOEfPYue5bmpkKfNTt+9KryY9Sp7/f/AKX48jUtUHT/AHT9+qPtfC/ah7g8VoacwftyrN4x7XCGI3EqANQpPcbuR02Hnr8z/wDdGKtKQUkMILIMwjtoY+lEscUVhoQ0cgwkdoYgj5Vlh2TG5/g1ZO25449lfra+fuPXCSzOfiaB5ATE9dSTp2FYvFsUbYKICbl3c7sFjKAANZgtrsM5jlDP8dcLFVts3cFQoH8zS1Ee8FkgKWO4UwJ/qOprfKKmqWxy8bljlqlvfr9w3CMN7iyARDmG31DEHMT9ANdAKsQ7aWzB5tEnvkH/AOxrPwuLa4RmAXuTP/FR9628NaeCA2RSJY7uw8htTRSUdhMmpzuRGAwCrM7DU8yT1Y9e1VxN33nxjwj4U2k8mc7nsKdw2Ddl0QpbEnXQvHM9BQ8LetICzS1yfCoGg7zRtMWmn5X1FLNqLi5wQNDty7CtfAOll2fmAWAO+u0jlPSllLufeGJMKCfwjsOtUxFg5vdoCSTLaySe57VJeLZki9PiX0JwuLJuNcbViSfWgYzEF2MkmtXgnBWckaabnp5UhjsIEYqNTNSMo6qQk45FBSfDZnsKkJTlvA6a6edDw1gswAq3UiqnwTZwvOt/hOHo9nhfhinrOFKjTSsWXMmqOp2fsrg7Z81FUsiDlPmKnNXOJEc+VamZV5F0fSe9Wzb96ozAKkfi3/qXcfKrFqClYrVE2cQUYalTtIManatnD+0bGUvCYMTz9axSA1VxGYuXnUmT3PM0so2NGVcOj0F3AW7yypg1jlHsk6mQeVBOLKnSR9/OmFxxPxUUhJN1sgacUJOdDLD9fKuvcVW6AQot3BzGgJ7ijvhEbUeFvoaBf4UeYg9RqKjTsMZQqi9j2wdYS6mvXr61oXuPC6oWQPP/ADXncVw5oggkdRVbGFUCBmHnP3quMWnujRJxlHZ/k22vuOWYfMf4pUNJIIYA7ggMp9d/nStnDldjPrTuFxJQyUzHvtVxm01wwRsDZXKj8pBgeWYaehorYYkbZu+gomK4k7bW0HkKVLud3y+Sg1F7Ed3z8+m5YYRV1jJ5E/beg3SoJNtQSYlmXxEUUid2ZvOK5LKjt50dIVKt27JF1SNczehj6aUZQgGgUfKl7eGltGJG0DatrA8JQLmaS06A8qDlXINGp0mIpwn3pB10Gh2AnnNa2Deyie7QsD+IzEx1O9K4++ZyzA5gGSflt5VTCYV2bNkhBsPzHuaRq92GMmnpW47iGZkyglV2CjVm9OlLWcEFBLeHlJ5eXemxh7loFiyqT1+1Zb8Me/Jdjl5nYfLnQT22Gat+K7+fOha1dWJVpAOgnU/zHtW7w+0wQsBD3NJjZaHwXgIVMxURync9zXpMuZByjTSqcuVcGrs/Z3+p/Qz7FwW0fLsoierHfzrDtYYl+pJ37V6j/wBMlZPw8h/elsNgMpJquGVK6LsmBycb4RnY7DeEKokxU8J4dk1ate3ZE0jxq+QuRNzpRU2/CiSwxi+8fQNg8eruyj8NMB87wNhSmCwYtWwo1dhqa1uH4IKupg1TNxW6NGJSaSl9T5FZ266H6CowZkMTyMV1dW45b4f0DMuYEdY+fIjvVL5lg3YBh1IG4+ldXU1bCRe9BLm2mxqly4dD008xyqa6iwRLMaBcuQY611dUk9hoLcJZuMCRPKR/mr4f2lK6Qa6uquUmqLceOMrbNazxgsNhr2/zTBwQZZAXXr/iurqseyVGZK5NMQuWV2ygeRNRbweYxJFdXU97GdN6hkcFYbvp5UrfwgG5Jrq6lhJvkuyLTVAUAqzMOldXVYJW4exi1QTl1+lWGKa6QNh0rq6kfmN0NPA8Dzt8UAb9aY4nj1w8AKWPKdq6urNqcp0zboWPHceWL4O8Hb3t0F2JhR+FfSn3Od8sQBy5V1dRmqYMbtJMZTEFnCcgJqcRxBveJaXQtzOwA39a6uqmlf0NWp6frR6rCWALcHXKKRS1rXV1c+De505JbCHEb/uzSvCrXvGZzyJAHlvXV1beMdmBu8tM2sPghmmgOxa9l2ABP2rq6s0W22apKq9z/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4" name="Picture 6" descr="http://1.bp.blogspot.com/_jlBITdVF9uA/TJCaDT314LI/AAAAAAAAB0U/BJEVyBV5s58/s1600/2%C2%AA+venid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42585" y="2060848"/>
            <a:ext cx="3221901" cy="2915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0695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1000" fill="hold"/>
                                        <p:tgtEl>
                                          <p:spTgt spid="5"/>
                                        </p:tgtEl>
                                        <p:attrNameLst>
                                          <p:attrName>ppt_w</p:attrName>
                                        </p:attrNameLst>
                                      </p:cBhvr>
                                      <p:tavLst>
                                        <p:tav tm="0">
                                          <p:val>
                                            <p:fltVal val="0"/>
                                          </p:val>
                                        </p:tav>
                                        <p:tav tm="100000">
                                          <p:val>
                                            <p:strVal val="#ppt_w"/>
                                          </p:val>
                                        </p:tav>
                                      </p:tavLst>
                                    </p:anim>
                                    <p:anim calcmode="lin" valueType="num">
                                      <p:cBhvr>
                                        <p:cTn id="26" dur="1000" fill="hold"/>
                                        <p:tgtEl>
                                          <p:spTgt spid="5"/>
                                        </p:tgtEl>
                                        <p:attrNameLst>
                                          <p:attrName>ppt_h</p:attrName>
                                        </p:attrNameLst>
                                      </p:cBhvr>
                                      <p:tavLst>
                                        <p:tav tm="0">
                                          <p:val>
                                            <p:fltVal val="0"/>
                                          </p:val>
                                        </p:tav>
                                        <p:tav tm="100000">
                                          <p:val>
                                            <p:strVal val="#ppt_h"/>
                                          </p:val>
                                        </p:tav>
                                      </p:tavLst>
                                    </p:anim>
                                    <p:anim calcmode="lin" valueType="num">
                                      <p:cBhvr>
                                        <p:cTn id="27" dur="1000" fill="hold"/>
                                        <p:tgtEl>
                                          <p:spTgt spid="5"/>
                                        </p:tgtEl>
                                        <p:attrNameLst>
                                          <p:attrName>style.rotation</p:attrName>
                                        </p:attrNameLst>
                                      </p:cBhvr>
                                      <p:tavLst>
                                        <p:tav tm="0">
                                          <p:val>
                                            <p:fltVal val="90"/>
                                          </p:val>
                                        </p:tav>
                                        <p:tav tm="100000">
                                          <p:val>
                                            <p:fltVal val="0"/>
                                          </p:val>
                                        </p:tav>
                                      </p:tavLst>
                                    </p:anim>
                                    <p:animEffect transition="in" filter="fade">
                                      <p:cBhvr>
                                        <p:cTn id="28"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2232248"/>
          </a:xfrm>
        </p:spPr>
        <p:txBody>
          <a:bodyPr/>
          <a:lstStyle/>
          <a:p>
            <a:pPr marL="0" indent="0">
              <a:buNone/>
            </a:pPr>
            <a:r>
              <a:rPr lang="es-CO" dirty="0"/>
              <a:t>El animal al que Dios se está refiriendo aquí es evidentemente un animal vegetariano, ya que "come hierba</a:t>
            </a:r>
            <a:r>
              <a:rPr lang="es-CO" dirty="0" smtClean="0"/>
              <a:t>". Además dice: "</a:t>
            </a:r>
            <a:r>
              <a:rPr lang="es-CO" i="1" u="sng" dirty="0" smtClean="0"/>
              <a:t>He </a:t>
            </a:r>
            <a:r>
              <a:rPr lang="es-CO" i="1" u="sng" dirty="0"/>
              <a:t>aquí ahora que su fuerza está en sus lomos …</a:t>
            </a:r>
            <a:r>
              <a:rPr lang="es-CO" dirty="0"/>
              <a:t>" </a:t>
            </a:r>
            <a:r>
              <a:rPr lang="es-CO" dirty="0">
                <a:solidFill>
                  <a:srgbClr val="FF0000"/>
                </a:solidFill>
              </a:rPr>
              <a:t>(Verso 16</a:t>
            </a:r>
            <a:r>
              <a:rPr lang="es-CO" dirty="0" smtClean="0">
                <a:solidFill>
                  <a:srgbClr val="FF0000"/>
                </a:solidFill>
              </a:rPr>
              <a:t>)</a:t>
            </a:r>
            <a:endParaRPr lang="es-CO" dirty="0">
              <a:solidFill>
                <a:srgbClr val="FF0000"/>
              </a:solidFill>
            </a:endParaRPr>
          </a:p>
        </p:txBody>
      </p:sp>
      <p:sp>
        <p:nvSpPr>
          <p:cNvPr id="4" name="3 Rectángulo"/>
          <p:cNvSpPr/>
          <p:nvPr/>
        </p:nvSpPr>
        <p:spPr>
          <a:xfrm>
            <a:off x="251520" y="3140968"/>
            <a:ext cx="4572000" cy="3539430"/>
          </a:xfrm>
          <a:prstGeom prst="rect">
            <a:avLst/>
          </a:prstGeom>
        </p:spPr>
        <p:txBody>
          <a:bodyPr>
            <a:spAutoFit/>
          </a:bodyPr>
          <a:lstStyle/>
          <a:p>
            <a:pPr algn="ctr"/>
            <a:r>
              <a:rPr lang="es-CO" sz="3200" dirty="0"/>
              <a:t>O sea que esta criatura debía tener piernas fuertes. </a:t>
            </a:r>
            <a:r>
              <a:rPr lang="es-CO" sz="3200" dirty="0" smtClean="0"/>
              <a:t>Hasta aquí, algunos </a:t>
            </a:r>
            <a:r>
              <a:rPr lang="es-CO" sz="3200" dirty="0"/>
              <a:t>eruditos piensan que se trate de un elefante un hipopótamo o alguna especie extinta. </a:t>
            </a:r>
          </a:p>
        </p:txBody>
      </p:sp>
      <p:pic>
        <p:nvPicPr>
          <p:cNvPr id="3074" name="Picture 2" descr="http://1.bp.blogspot.com/_iCVec2GNfEU/TO7fFSjjuEI/AAAAAAAAAB4/_OK1HXzPNCw/s1600/Hipopotam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23519" y="2700026"/>
            <a:ext cx="2190767" cy="181152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animales.fotosimagenes.net/files/2012/09/helefant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38328" y="4684848"/>
            <a:ext cx="2175959" cy="1943075"/>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7056680" y="3172726"/>
            <a:ext cx="2108010" cy="2677656"/>
          </a:xfrm>
          <a:prstGeom prst="rect">
            <a:avLst/>
          </a:prstGeom>
        </p:spPr>
        <p:txBody>
          <a:bodyPr wrap="square">
            <a:spAutoFit/>
          </a:bodyPr>
          <a:lstStyle/>
          <a:p>
            <a:pPr algn="ctr"/>
            <a:r>
              <a:rPr lang="es-CO" sz="2800" dirty="0" smtClean="0"/>
              <a:t>También dice Dios : "Y </a:t>
            </a:r>
            <a:r>
              <a:rPr lang="es-CO" sz="2800" dirty="0"/>
              <a:t>su vigor en los músculos de su vientre." </a:t>
            </a:r>
            <a:r>
              <a:rPr lang="es-CO" sz="2800" dirty="0">
                <a:solidFill>
                  <a:srgbClr val="FF0000"/>
                </a:solidFill>
              </a:rPr>
              <a:t>(Verso 16)</a:t>
            </a:r>
          </a:p>
        </p:txBody>
      </p:sp>
    </p:spTree>
    <p:extLst>
      <p:ext uri="{BB962C8B-B14F-4D97-AF65-F5344CB8AC3E}">
        <p14:creationId xmlns:p14="http://schemas.microsoft.com/office/powerpoint/2010/main" val="498656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3074"/>
                                        </p:tgtEl>
                                        <p:attrNameLst>
                                          <p:attrName>style.visibility</p:attrName>
                                        </p:attrNameLst>
                                      </p:cBhvr>
                                      <p:to>
                                        <p:strVal val="visible"/>
                                      </p:to>
                                    </p:set>
                                    <p:animEffect transition="in" filter="wipe(down)">
                                      <p:cBhvr>
                                        <p:cTn id="25" dur="580">
                                          <p:stCondLst>
                                            <p:cond delay="0"/>
                                          </p:stCondLst>
                                        </p:cTn>
                                        <p:tgtEl>
                                          <p:spTgt spid="3074"/>
                                        </p:tgtEl>
                                      </p:cBhvr>
                                    </p:animEffect>
                                    <p:anim calcmode="lin" valueType="num">
                                      <p:cBhvr>
                                        <p:cTn id="26"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31" dur="26">
                                          <p:stCondLst>
                                            <p:cond delay="650"/>
                                          </p:stCondLst>
                                        </p:cTn>
                                        <p:tgtEl>
                                          <p:spTgt spid="3074"/>
                                        </p:tgtEl>
                                      </p:cBhvr>
                                      <p:to x="100000" y="60000"/>
                                    </p:animScale>
                                    <p:animScale>
                                      <p:cBhvr>
                                        <p:cTn id="32" dur="166" decel="50000">
                                          <p:stCondLst>
                                            <p:cond delay="676"/>
                                          </p:stCondLst>
                                        </p:cTn>
                                        <p:tgtEl>
                                          <p:spTgt spid="3074"/>
                                        </p:tgtEl>
                                      </p:cBhvr>
                                      <p:to x="100000" y="100000"/>
                                    </p:animScale>
                                    <p:animScale>
                                      <p:cBhvr>
                                        <p:cTn id="33" dur="26">
                                          <p:stCondLst>
                                            <p:cond delay="1312"/>
                                          </p:stCondLst>
                                        </p:cTn>
                                        <p:tgtEl>
                                          <p:spTgt spid="3074"/>
                                        </p:tgtEl>
                                      </p:cBhvr>
                                      <p:to x="100000" y="80000"/>
                                    </p:animScale>
                                    <p:animScale>
                                      <p:cBhvr>
                                        <p:cTn id="34" dur="166" decel="50000">
                                          <p:stCondLst>
                                            <p:cond delay="1338"/>
                                          </p:stCondLst>
                                        </p:cTn>
                                        <p:tgtEl>
                                          <p:spTgt spid="3074"/>
                                        </p:tgtEl>
                                      </p:cBhvr>
                                      <p:to x="100000" y="100000"/>
                                    </p:animScale>
                                    <p:animScale>
                                      <p:cBhvr>
                                        <p:cTn id="35" dur="26">
                                          <p:stCondLst>
                                            <p:cond delay="1642"/>
                                          </p:stCondLst>
                                        </p:cTn>
                                        <p:tgtEl>
                                          <p:spTgt spid="3074"/>
                                        </p:tgtEl>
                                      </p:cBhvr>
                                      <p:to x="100000" y="90000"/>
                                    </p:animScale>
                                    <p:animScale>
                                      <p:cBhvr>
                                        <p:cTn id="36" dur="166" decel="50000">
                                          <p:stCondLst>
                                            <p:cond delay="1668"/>
                                          </p:stCondLst>
                                        </p:cTn>
                                        <p:tgtEl>
                                          <p:spTgt spid="3074"/>
                                        </p:tgtEl>
                                      </p:cBhvr>
                                      <p:to x="100000" y="100000"/>
                                    </p:animScale>
                                    <p:animScale>
                                      <p:cBhvr>
                                        <p:cTn id="37" dur="26">
                                          <p:stCondLst>
                                            <p:cond delay="1808"/>
                                          </p:stCondLst>
                                        </p:cTn>
                                        <p:tgtEl>
                                          <p:spTgt spid="3074"/>
                                        </p:tgtEl>
                                      </p:cBhvr>
                                      <p:to x="100000" y="95000"/>
                                    </p:animScale>
                                    <p:animScale>
                                      <p:cBhvr>
                                        <p:cTn id="38" dur="166" decel="50000">
                                          <p:stCondLst>
                                            <p:cond delay="1834"/>
                                          </p:stCondLst>
                                        </p:cTn>
                                        <p:tgtEl>
                                          <p:spTgt spid="3074"/>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3076"/>
                                        </p:tgtEl>
                                        <p:attrNameLst>
                                          <p:attrName>style.visibility</p:attrName>
                                        </p:attrNameLst>
                                      </p:cBhvr>
                                      <p:to>
                                        <p:strVal val="visible"/>
                                      </p:to>
                                    </p:set>
                                    <p:animEffect transition="in" filter="wipe(down)">
                                      <p:cBhvr>
                                        <p:cTn id="43" dur="580">
                                          <p:stCondLst>
                                            <p:cond delay="0"/>
                                          </p:stCondLst>
                                        </p:cTn>
                                        <p:tgtEl>
                                          <p:spTgt spid="3076"/>
                                        </p:tgtEl>
                                      </p:cBhvr>
                                    </p:animEffect>
                                    <p:anim calcmode="lin" valueType="num">
                                      <p:cBhvr>
                                        <p:cTn id="44" dur="1822" tmFilter="0,0; 0.14,0.36; 0.43,0.73; 0.71,0.91; 1.0,1.0">
                                          <p:stCondLst>
                                            <p:cond delay="0"/>
                                          </p:stCondLst>
                                        </p:cTn>
                                        <p:tgtEl>
                                          <p:spTgt spid="307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07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07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07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076"/>
                                        </p:tgtEl>
                                        <p:attrNameLst>
                                          <p:attrName>ppt_y</p:attrName>
                                        </p:attrNameLst>
                                      </p:cBhvr>
                                      <p:tavLst>
                                        <p:tav tm="0" fmla="#ppt_y-sin(pi*$)/81">
                                          <p:val>
                                            <p:fltVal val="0"/>
                                          </p:val>
                                        </p:tav>
                                        <p:tav tm="100000">
                                          <p:val>
                                            <p:fltVal val="1"/>
                                          </p:val>
                                        </p:tav>
                                      </p:tavLst>
                                    </p:anim>
                                    <p:animScale>
                                      <p:cBhvr>
                                        <p:cTn id="49" dur="26">
                                          <p:stCondLst>
                                            <p:cond delay="650"/>
                                          </p:stCondLst>
                                        </p:cTn>
                                        <p:tgtEl>
                                          <p:spTgt spid="3076"/>
                                        </p:tgtEl>
                                      </p:cBhvr>
                                      <p:to x="100000" y="60000"/>
                                    </p:animScale>
                                    <p:animScale>
                                      <p:cBhvr>
                                        <p:cTn id="50" dur="166" decel="50000">
                                          <p:stCondLst>
                                            <p:cond delay="676"/>
                                          </p:stCondLst>
                                        </p:cTn>
                                        <p:tgtEl>
                                          <p:spTgt spid="3076"/>
                                        </p:tgtEl>
                                      </p:cBhvr>
                                      <p:to x="100000" y="100000"/>
                                    </p:animScale>
                                    <p:animScale>
                                      <p:cBhvr>
                                        <p:cTn id="51" dur="26">
                                          <p:stCondLst>
                                            <p:cond delay="1312"/>
                                          </p:stCondLst>
                                        </p:cTn>
                                        <p:tgtEl>
                                          <p:spTgt spid="3076"/>
                                        </p:tgtEl>
                                      </p:cBhvr>
                                      <p:to x="100000" y="80000"/>
                                    </p:animScale>
                                    <p:animScale>
                                      <p:cBhvr>
                                        <p:cTn id="52" dur="166" decel="50000">
                                          <p:stCondLst>
                                            <p:cond delay="1338"/>
                                          </p:stCondLst>
                                        </p:cTn>
                                        <p:tgtEl>
                                          <p:spTgt spid="3076"/>
                                        </p:tgtEl>
                                      </p:cBhvr>
                                      <p:to x="100000" y="100000"/>
                                    </p:animScale>
                                    <p:animScale>
                                      <p:cBhvr>
                                        <p:cTn id="53" dur="26">
                                          <p:stCondLst>
                                            <p:cond delay="1642"/>
                                          </p:stCondLst>
                                        </p:cTn>
                                        <p:tgtEl>
                                          <p:spTgt spid="3076"/>
                                        </p:tgtEl>
                                      </p:cBhvr>
                                      <p:to x="100000" y="90000"/>
                                    </p:animScale>
                                    <p:animScale>
                                      <p:cBhvr>
                                        <p:cTn id="54" dur="166" decel="50000">
                                          <p:stCondLst>
                                            <p:cond delay="1668"/>
                                          </p:stCondLst>
                                        </p:cTn>
                                        <p:tgtEl>
                                          <p:spTgt spid="3076"/>
                                        </p:tgtEl>
                                      </p:cBhvr>
                                      <p:to x="100000" y="100000"/>
                                    </p:animScale>
                                    <p:animScale>
                                      <p:cBhvr>
                                        <p:cTn id="55" dur="26">
                                          <p:stCondLst>
                                            <p:cond delay="1808"/>
                                          </p:stCondLst>
                                        </p:cTn>
                                        <p:tgtEl>
                                          <p:spTgt spid="3076"/>
                                        </p:tgtEl>
                                      </p:cBhvr>
                                      <p:to x="100000" y="95000"/>
                                    </p:animScale>
                                    <p:animScale>
                                      <p:cBhvr>
                                        <p:cTn id="56" dur="166" decel="50000">
                                          <p:stCondLst>
                                            <p:cond delay="1834"/>
                                          </p:stCondLst>
                                        </p:cTn>
                                        <p:tgtEl>
                                          <p:spTgt spid="3076"/>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grpId="0" nodeType="click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p:cTn id="61" dur="500" fill="hold"/>
                                        <p:tgtEl>
                                          <p:spTgt spid="5"/>
                                        </p:tgtEl>
                                        <p:attrNameLst>
                                          <p:attrName>ppt_w</p:attrName>
                                        </p:attrNameLst>
                                      </p:cBhvr>
                                      <p:tavLst>
                                        <p:tav tm="0">
                                          <p:val>
                                            <p:fltVal val="0"/>
                                          </p:val>
                                        </p:tav>
                                        <p:tav tm="100000">
                                          <p:val>
                                            <p:strVal val="#ppt_w"/>
                                          </p:val>
                                        </p:tav>
                                      </p:tavLst>
                                    </p:anim>
                                    <p:anim calcmode="lin" valueType="num">
                                      <p:cBhvr>
                                        <p:cTn id="62" dur="500" fill="hold"/>
                                        <p:tgtEl>
                                          <p:spTgt spid="5"/>
                                        </p:tgtEl>
                                        <p:attrNameLst>
                                          <p:attrName>ppt_h</p:attrName>
                                        </p:attrNameLst>
                                      </p:cBhvr>
                                      <p:tavLst>
                                        <p:tav tm="0">
                                          <p:val>
                                            <p:fltVal val="0"/>
                                          </p:val>
                                        </p:tav>
                                        <p:tav tm="100000">
                                          <p:val>
                                            <p:strVal val="#ppt_h"/>
                                          </p:val>
                                        </p:tav>
                                      </p:tavLst>
                                    </p:anim>
                                    <p:animEffect transition="in" filter="fade">
                                      <p:cBhvr>
                                        <p:cTn id="6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p:spPr>
        <p:txBody>
          <a:bodyPr>
            <a:normAutofit/>
          </a:bodyPr>
          <a:lstStyle/>
          <a:p>
            <a:pPr marL="0" indent="0" algn="ctr">
              <a:buNone/>
            </a:pPr>
            <a:r>
              <a:rPr lang="es-CO" dirty="0" smtClean="0"/>
              <a:t>Con </a:t>
            </a:r>
            <a:r>
              <a:rPr lang="es-CO" dirty="0"/>
              <a:t>las informaciones que tenemos hasta ahora, podríamos </a:t>
            </a:r>
            <a:r>
              <a:rPr lang="es-CO" dirty="0" smtClean="0"/>
              <a:t>pensar que evidentemente los eruditos tienen razón, Dios </a:t>
            </a:r>
            <a:r>
              <a:rPr lang="es-CO" dirty="0"/>
              <a:t>se refiere a un </a:t>
            </a:r>
            <a:r>
              <a:rPr lang="es-CO" dirty="0" smtClean="0"/>
              <a:t>hipopótamo, un elefante </a:t>
            </a:r>
            <a:r>
              <a:rPr lang="es-CO" dirty="0"/>
              <a:t>o hasta a un oso. </a:t>
            </a:r>
            <a:endParaRPr lang="es-CO" dirty="0" smtClean="0"/>
          </a:p>
          <a:p>
            <a:pPr marL="0" indent="0" algn="ctr">
              <a:buNone/>
            </a:pPr>
            <a:endParaRPr lang="es-CO" dirty="0"/>
          </a:p>
          <a:p>
            <a:pPr marL="0" indent="0" algn="ctr">
              <a:buNone/>
            </a:pPr>
            <a:r>
              <a:rPr lang="es-CO" dirty="0" smtClean="0"/>
              <a:t>Pero aún Dios nos </a:t>
            </a:r>
            <a:r>
              <a:rPr lang="es-CO" dirty="0"/>
              <a:t>proporciona más </a:t>
            </a:r>
            <a:r>
              <a:rPr lang="es-CO" dirty="0" smtClean="0"/>
              <a:t>información sobre este animal.</a:t>
            </a:r>
            <a:endParaRPr lang="es-CO" dirty="0"/>
          </a:p>
          <a:p>
            <a:pPr marL="0" indent="0" algn="ctr">
              <a:buNone/>
            </a:pPr>
            <a:r>
              <a:rPr lang="es-CO" dirty="0" smtClean="0"/>
              <a:t>"</a:t>
            </a:r>
            <a:r>
              <a:rPr lang="es-CO" b="1" i="1" u="sng" dirty="0" smtClean="0"/>
              <a:t>MUEVE SU COLA COMO UN CEDRO</a:t>
            </a:r>
            <a:r>
              <a:rPr lang="es-CO" dirty="0" smtClean="0"/>
              <a:t>" </a:t>
            </a:r>
            <a:r>
              <a:rPr lang="es-CO" dirty="0">
                <a:solidFill>
                  <a:srgbClr val="FF0000"/>
                </a:solidFill>
              </a:rPr>
              <a:t>(Verso 17)</a:t>
            </a:r>
          </a:p>
          <a:p>
            <a:pPr marL="0" indent="0">
              <a:buNone/>
            </a:pPr>
            <a:r>
              <a:rPr lang="es-CO" dirty="0"/>
              <a:t>¡O sea que ahora tenemos un problema! ¿Han notado ustedes algo peculiar en los cedros? ¡Son gigantescos! ¿Verdad que sí? </a:t>
            </a:r>
            <a:endParaRPr lang="es-CO" dirty="0" smtClean="0"/>
          </a:p>
          <a:p>
            <a:pPr marL="0" indent="0">
              <a:buNone/>
            </a:pPr>
            <a:endParaRPr lang="es-CO" dirty="0"/>
          </a:p>
        </p:txBody>
      </p:sp>
    </p:spTree>
    <p:extLst>
      <p:ext uri="{BB962C8B-B14F-4D97-AF65-F5344CB8AC3E}">
        <p14:creationId xmlns:p14="http://schemas.microsoft.com/office/powerpoint/2010/main" val="2134411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wipe(down)">
                                      <p:cBhvr>
                                        <p:cTn id="25" dur="580">
                                          <p:stCondLst>
                                            <p:cond delay="0"/>
                                          </p:stCondLst>
                                        </p:cTn>
                                        <p:tgtEl>
                                          <p:spTgt spid="3">
                                            <p:txEl>
                                              <p:pRg st="2" end="2"/>
                                            </p:txEl>
                                          </p:spTgt>
                                        </p:tgtEl>
                                      </p:cBhvr>
                                    </p:animEffect>
                                    <p:anim calcmode="lin" valueType="num">
                                      <p:cBhvr>
                                        <p:cTn id="26"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2" end="2"/>
                                            </p:txEl>
                                          </p:spTgt>
                                        </p:tgtEl>
                                      </p:cBhvr>
                                      <p:to x="100000" y="60000"/>
                                    </p:animScale>
                                    <p:animScale>
                                      <p:cBhvr>
                                        <p:cTn id="32" dur="166" decel="50000">
                                          <p:stCondLst>
                                            <p:cond delay="676"/>
                                          </p:stCondLst>
                                        </p:cTn>
                                        <p:tgtEl>
                                          <p:spTgt spid="3">
                                            <p:txEl>
                                              <p:pRg st="2" end="2"/>
                                            </p:txEl>
                                          </p:spTgt>
                                        </p:tgtEl>
                                      </p:cBhvr>
                                      <p:to x="100000" y="100000"/>
                                    </p:animScale>
                                    <p:animScale>
                                      <p:cBhvr>
                                        <p:cTn id="33" dur="26">
                                          <p:stCondLst>
                                            <p:cond delay="1312"/>
                                          </p:stCondLst>
                                        </p:cTn>
                                        <p:tgtEl>
                                          <p:spTgt spid="3">
                                            <p:txEl>
                                              <p:pRg st="2" end="2"/>
                                            </p:txEl>
                                          </p:spTgt>
                                        </p:tgtEl>
                                      </p:cBhvr>
                                      <p:to x="100000" y="80000"/>
                                    </p:animScale>
                                    <p:animScale>
                                      <p:cBhvr>
                                        <p:cTn id="34" dur="166" decel="50000">
                                          <p:stCondLst>
                                            <p:cond delay="1338"/>
                                          </p:stCondLst>
                                        </p:cTn>
                                        <p:tgtEl>
                                          <p:spTgt spid="3">
                                            <p:txEl>
                                              <p:pRg st="2" end="2"/>
                                            </p:txEl>
                                          </p:spTgt>
                                        </p:tgtEl>
                                      </p:cBhvr>
                                      <p:to x="100000" y="100000"/>
                                    </p:animScale>
                                    <p:animScale>
                                      <p:cBhvr>
                                        <p:cTn id="35" dur="26">
                                          <p:stCondLst>
                                            <p:cond delay="1642"/>
                                          </p:stCondLst>
                                        </p:cTn>
                                        <p:tgtEl>
                                          <p:spTgt spid="3">
                                            <p:txEl>
                                              <p:pRg st="2" end="2"/>
                                            </p:txEl>
                                          </p:spTgt>
                                        </p:tgtEl>
                                      </p:cBhvr>
                                      <p:to x="100000" y="90000"/>
                                    </p:animScale>
                                    <p:animScale>
                                      <p:cBhvr>
                                        <p:cTn id="36" dur="166" decel="50000">
                                          <p:stCondLst>
                                            <p:cond delay="1668"/>
                                          </p:stCondLst>
                                        </p:cTn>
                                        <p:tgtEl>
                                          <p:spTgt spid="3">
                                            <p:txEl>
                                              <p:pRg st="2" end="2"/>
                                            </p:txEl>
                                          </p:spTgt>
                                        </p:tgtEl>
                                      </p:cBhvr>
                                      <p:to x="100000" y="100000"/>
                                    </p:animScale>
                                    <p:animScale>
                                      <p:cBhvr>
                                        <p:cTn id="37" dur="26">
                                          <p:stCondLst>
                                            <p:cond delay="1808"/>
                                          </p:stCondLst>
                                        </p:cTn>
                                        <p:tgtEl>
                                          <p:spTgt spid="3">
                                            <p:txEl>
                                              <p:pRg st="2" end="2"/>
                                            </p:txEl>
                                          </p:spTgt>
                                        </p:tgtEl>
                                      </p:cBhvr>
                                      <p:to x="100000" y="95000"/>
                                    </p:animScale>
                                    <p:animScale>
                                      <p:cBhvr>
                                        <p:cTn id="38" dur="166" decel="50000">
                                          <p:stCondLst>
                                            <p:cond delay="1834"/>
                                          </p:stCondLst>
                                        </p:cTn>
                                        <p:tgtEl>
                                          <p:spTgt spid="3">
                                            <p:txEl>
                                              <p:pRg st="2" end="2"/>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3" end="3"/>
                                            </p:txEl>
                                          </p:spTgt>
                                        </p:tgtEl>
                                        <p:attrNameLst>
                                          <p:attrName>style.visibility</p:attrName>
                                        </p:attrNameLst>
                                      </p:cBhvr>
                                      <p:to>
                                        <p:strVal val="visible"/>
                                      </p:to>
                                    </p:set>
                                    <p:animEffect transition="in" filter="wipe(down)">
                                      <p:cBhvr>
                                        <p:cTn id="43" dur="580">
                                          <p:stCondLst>
                                            <p:cond delay="0"/>
                                          </p:stCondLst>
                                        </p:cTn>
                                        <p:tgtEl>
                                          <p:spTgt spid="3">
                                            <p:txEl>
                                              <p:pRg st="3" end="3"/>
                                            </p:txEl>
                                          </p:spTgt>
                                        </p:tgtEl>
                                      </p:cBhvr>
                                    </p:animEffect>
                                    <p:anim calcmode="lin" valueType="num">
                                      <p:cBhvr>
                                        <p:cTn id="4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3" end="3"/>
                                            </p:txEl>
                                          </p:spTgt>
                                        </p:tgtEl>
                                      </p:cBhvr>
                                      <p:to x="100000" y="60000"/>
                                    </p:animScale>
                                    <p:animScale>
                                      <p:cBhvr>
                                        <p:cTn id="50" dur="166" decel="50000">
                                          <p:stCondLst>
                                            <p:cond delay="676"/>
                                          </p:stCondLst>
                                        </p:cTn>
                                        <p:tgtEl>
                                          <p:spTgt spid="3">
                                            <p:txEl>
                                              <p:pRg st="3" end="3"/>
                                            </p:txEl>
                                          </p:spTgt>
                                        </p:tgtEl>
                                      </p:cBhvr>
                                      <p:to x="100000" y="100000"/>
                                    </p:animScale>
                                    <p:animScale>
                                      <p:cBhvr>
                                        <p:cTn id="51" dur="26">
                                          <p:stCondLst>
                                            <p:cond delay="1312"/>
                                          </p:stCondLst>
                                        </p:cTn>
                                        <p:tgtEl>
                                          <p:spTgt spid="3">
                                            <p:txEl>
                                              <p:pRg st="3" end="3"/>
                                            </p:txEl>
                                          </p:spTgt>
                                        </p:tgtEl>
                                      </p:cBhvr>
                                      <p:to x="100000" y="80000"/>
                                    </p:animScale>
                                    <p:animScale>
                                      <p:cBhvr>
                                        <p:cTn id="52" dur="166" decel="50000">
                                          <p:stCondLst>
                                            <p:cond delay="1338"/>
                                          </p:stCondLst>
                                        </p:cTn>
                                        <p:tgtEl>
                                          <p:spTgt spid="3">
                                            <p:txEl>
                                              <p:pRg st="3" end="3"/>
                                            </p:txEl>
                                          </p:spTgt>
                                        </p:tgtEl>
                                      </p:cBhvr>
                                      <p:to x="100000" y="100000"/>
                                    </p:animScale>
                                    <p:animScale>
                                      <p:cBhvr>
                                        <p:cTn id="53" dur="26">
                                          <p:stCondLst>
                                            <p:cond delay="1642"/>
                                          </p:stCondLst>
                                        </p:cTn>
                                        <p:tgtEl>
                                          <p:spTgt spid="3">
                                            <p:txEl>
                                              <p:pRg st="3" end="3"/>
                                            </p:txEl>
                                          </p:spTgt>
                                        </p:tgtEl>
                                      </p:cBhvr>
                                      <p:to x="100000" y="90000"/>
                                    </p:animScale>
                                    <p:animScale>
                                      <p:cBhvr>
                                        <p:cTn id="54" dur="166" decel="50000">
                                          <p:stCondLst>
                                            <p:cond delay="1668"/>
                                          </p:stCondLst>
                                        </p:cTn>
                                        <p:tgtEl>
                                          <p:spTgt spid="3">
                                            <p:txEl>
                                              <p:pRg st="3" end="3"/>
                                            </p:txEl>
                                          </p:spTgt>
                                        </p:tgtEl>
                                      </p:cBhvr>
                                      <p:to x="100000" y="100000"/>
                                    </p:animScale>
                                    <p:animScale>
                                      <p:cBhvr>
                                        <p:cTn id="55" dur="26">
                                          <p:stCondLst>
                                            <p:cond delay="1808"/>
                                          </p:stCondLst>
                                        </p:cTn>
                                        <p:tgtEl>
                                          <p:spTgt spid="3">
                                            <p:txEl>
                                              <p:pRg st="3" end="3"/>
                                            </p:txEl>
                                          </p:spTgt>
                                        </p:tgtEl>
                                      </p:cBhvr>
                                      <p:to x="100000" y="95000"/>
                                    </p:animScale>
                                    <p:animScale>
                                      <p:cBhvr>
                                        <p:cTn id="56" dur="166" decel="50000">
                                          <p:stCondLst>
                                            <p:cond delay="1834"/>
                                          </p:stCondLst>
                                        </p:cTn>
                                        <p:tgtEl>
                                          <p:spTgt spid="3">
                                            <p:txEl>
                                              <p:pRg st="3" end="3"/>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3">
                                            <p:txEl>
                                              <p:pRg st="4" end="4"/>
                                            </p:txEl>
                                          </p:spTgt>
                                        </p:tgtEl>
                                        <p:attrNameLst>
                                          <p:attrName>style.visibility</p:attrName>
                                        </p:attrNameLst>
                                      </p:cBhvr>
                                      <p:to>
                                        <p:strVal val="visible"/>
                                      </p:to>
                                    </p:set>
                                    <p:animEffect transition="in" filter="wipe(down)">
                                      <p:cBhvr>
                                        <p:cTn id="61" dur="580">
                                          <p:stCondLst>
                                            <p:cond delay="0"/>
                                          </p:stCondLst>
                                        </p:cTn>
                                        <p:tgtEl>
                                          <p:spTgt spid="3">
                                            <p:txEl>
                                              <p:pRg st="4" end="4"/>
                                            </p:txEl>
                                          </p:spTgt>
                                        </p:tgtEl>
                                      </p:cBhvr>
                                    </p:animEffect>
                                    <p:anim calcmode="lin" valueType="num">
                                      <p:cBhvr>
                                        <p:cTn id="62"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3">
                                            <p:txEl>
                                              <p:pRg st="4" end="4"/>
                                            </p:txEl>
                                          </p:spTgt>
                                        </p:tgtEl>
                                      </p:cBhvr>
                                      <p:to x="100000" y="60000"/>
                                    </p:animScale>
                                    <p:animScale>
                                      <p:cBhvr>
                                        <p:cTn id="68" dur="166" decel="50000">
                                          <p:stCondLst>
                                            <p:cond delay="676"/>
                                          </p:stCondLst>
                                        </p:cTn>
                                        <p:tgtEl>
                                          <p:spTgt spid="3">
                                            <p:txEl>
                                              <p:pRg st="4" end="4"/>
                                            </p:txEl>
                                          </p:spTgt>
                                        </p:tgtEl>
                                      </p:cBhvr>
                                      <p:to x="100000" y="100000"/>
                                    </p:animScale>
                                    <p:animScale>
                                      <p:cBhvr>
                                        <p:cTn id="69" dur="26">
                                          <p:stCondLst>
                                            <p:cond delay="1312"/>
                                          </p:stCondLst>
                                        </p:cTn>
                                        <p:tgtEl>
                                          <p:spTgt spid="3">
                                            <p:txEl>
                                              <p:pRg st="4" end="4"/>
                                            </p:txEl>
                                          </p:spTgt>
                                        </p:tgtEl>
                                      </p:cBhvr>
                                      <p:to x="100000" y="80000"/>
                                    </p:animScale>
                                    <p:animScale>
                                      <p:cBhvr>
                                        <p:cTn id="70" dur="166" decel="50000">
                                          <p:stCondLst>
                                            <p:cond delay="1338"/>
                                          </p:stCondLst>
                                        </p:cTn>
                                        <p:tgtEl>
                                          <p:spTgt spid="3">
                                            <p:txEl>
                                              <p:pRg st="4" end="4"/>
                                            </p:txEl>
                                          </p:spTgt>
                                        </p:tgtEl>
                                      </p:cBhvr>
                                      <p:to x="100000" y="100000"/>
                                    </p:animScale>
                                    <p:animScale>
                                      <p:cBhvr>
                                        <p:cTn id="71" dur="26">
                                          <p:stCondLst>
                                            <p:cond delay="1642"/>
                                          </p:stCondLst>
                                        </p:cTn>
                                        <p:tgtEl>
                                          <p:spTgt spid="3">
                                            <p:txEl>
                                              <p:pRg st="4" end="4"/>
                                            </p:txEl>
                                          </p:spTgt>
                                        </p:tgtEl>
                                      </p:cBhvr>
                                      <p:to x="100000" y="90000"/>
                                    </p:animScale>
                                    <p:animScale>
                                      <p:cBhvr>
                                        <p:cTn id="72" dur="166" decel="50000">
                                          <p:stCondLst>
                                            <p:cond delay="1668"/>
                                          </p:stCondLst>
                                        </p:cTn>
                                        <p:tgtEl>
                                          <p:spTgt spid="3">
                                            <p:txEl>
                                              <p:pRg st="4" end="4"/>
                                            </p:txEl>
                                          </p:spTgt>
                                        </p:tgtEl>
                                      </p:cBhvr>
                                      <p:to x="100000" y="100000"/>
                                    </p:animScale>
                                    <p:animScale>
                                      <p:cBhvr>
                                        <p:cTn id="73" dur="26">
                                          <p:stCondLst>
                                            <p:cond delay="1808"/>
                                          </p:stCondLst>
                                        </p:cTn>
                                        <p:tgtEl>
                                          <p:spTgt spid="3">
                                            <p:txEl>
                                              <p:pRg st="4" end="4"/>
                                            </p:txEl>
                                          </p:spTgt>
                                        </p:tgtEl>
                                      </p:cBhvr>
                                      <p:to x="100000" y="95000"/>
                                    </p:animScale>
                                    <p:animScale>
                                      <p:cBhvr>
                                        <p:cTn id="74"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457200" y="373824"/>
            <a:ext cx="8229600" cy="944628"/>
          </a:xfrm>
        </p:spPr>
        <p:txBody>
          <a:bodyPr>
            <a:noAutofit/>
          </a:bodyPr>
          <a:lstStyle/>
          <a:p>
            <a:r>
              <a:rPr lang="es-CO" sz="3600" b="1" i="1" dirty="0" smtClean="0">
                <a:solidFill>
                  <a:srgbClr val="FF0000"/>
                </a:solidFill>
                <a:latin typeface="Agency FB" pitchFamily="34" charset="0"/>
              </a:rPr>
              <a:t>¿Cuál cola se parase más  a un cedro, la del elefante, el rinoceronte o la del dinosaurio?</a:t>
            </a:r>
            <a:endParaRPr lang="es-CO" sz="3600" b="1" i="1" dirty="0">
              <a:solidFill>
                <a:srgbClr val="FF0000"/>
              </a:solidFill>
              <a:latin typeface="Agency FB" pitchFamily="34" charset="0"/>
            </a:endParaRPr>
          </a:p>
        </p:txBody>
      </p:sp>
      <p:pic>
        <p:nvPicPr>
          <p:cNvPr id="2052" name="Picture 4" descr="http://antesdelfin.com/ilustrations/behemoth.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2780928"/>
            <a:ext cx="3952875" cy="3816424"/>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2" descr="data:image/jpeg;base64,/9j/4AAQSkZJRgABAQAAAQABAAD/2wBDAAkGBwgHBgkIBwgKCgkLDRYPDQwMDRsUFRAWIB0iIiAdHx8kKDQsJCYxJx8fLT0tMTU3Ojo6Iys/RD84QzQ5Ojf/2wBDAQoKCg0MDRoPDxo3JR8lNzc3Nzc3Nzc3Nzc3Nzc3Nzc3Nzc3Nzc3Nzc3Nzc3Nzc3Nzc3Nzc3Nzc3Nzc3Nzc3Nzf/wAARCAC3ARMDASIAAhEBAxEB/8QAGwAAAQUBAQAAAAAAAAAAAAAABAACAwUGAQf/xAA9EAACAQMDAgQDBgUDBAEFAAABAhEAAyEEEjEFQRMiUWEGcYEUMpGhscEHI0JS0WJy4SQz8PEWgoOissL/xAAXAQEBAQEAAAAAAAAAAAAAAAAAAQID/8QAHBEBAQEAAwEBAQAAAAAAAAAAAAERAiExEgMT/9oADAMBAAIRAxEAPwDz20rIW3CQM00Rcbce3eiEO7In60vBVjgRPpXIDAKh5g9iK7viACcUQ3Tw0EXPoRXG0N3+llb60EbMhTI804NJMEg/WpFsXEbI/KaayOsuO/OKJYlNptpfYQPUjmuKTsGwEZpJq9WbfhpcG30KiuCy7md4PriKmI6l1WJDs2DXWugNDeZYodEuXLh8Nd2dvMZqYIFGy+NhHpmriJF8qbrK+Tvmn/zXChAqtHfihivkBtuSnvVha0l02w+GJwNzRA9hWb0tMNu6q7mUwOYOa4l0O+38zwKOt6Lap33CATkHNdPTrT3lNp7YUf0uefrWNgC8R3aDBUn1ialVnKFYI+Zrh6dea662lAIbGf0ml9ivadAuobbvzKiTVnayJFuF8jkdmNONw3ELEhkXkAfvQlm1cLuNzbJwXqVEMFWvhU9ua1OksM1DKwgIoJMcVAHRFVQpk945qUsd23cWUd65Zt2rRBIdzyZaBWiTorTNu8o3fSnrcdiRBn1nAqVNQiuGSzbDDExNEW9Yfu7bYA9EFS6SUOuodRhQI+s1BcvhiWYeY4nsKsmfTX1C3bNuf7lG00He0ACsbF2U7hwJqT3tflA6ggsgKwcwcVGrsqiTC/nUSltPOwjng13xTdBCfy25OMGtMiLTSVlzK8RxUgIbeTJ4yDQ1m1evqYtXI7xipE011GIwk991SyGJ7bMRG7ch7MKg1QjE+XvB/Knm2lsS7ST3BqO7dQnaEiBzTF+UewhV2wVI7jmktuyrAXMj2pZaOeKW01V+RCHTqsW22/713U265ldlwkHgRUJiMwK5Hc8msX856vycWvA8L+I/zSoRzDEUqn84nyKACgSTTywQcGabtnJJNOuD0FdG3dx2hoiZzTkuknIpjTCg8CpggAGBIFB1bgBkg/jS3hjx+NJBIOKcRHHMUTDCqlv5iAn5V3w7XZAPlSKsTJqazptVqM27R292OBQQJbt22OwMJM4J5px0yXJgMJOfNVrZ6WFWbzFz/amPz5qezpAjN/0hYejNkfOgozoLSAKFMj3qa3pTgxAXg1b6i0qxOnsoRwcz+tBXLp3QbUgf2nFQDXJ2lXbcPcyajOoKLtUx8qK+z+KAEZlJ7EVC3Trxfy3E/MftVyGITqHK5ZvxpgvEjk/jRA6VqGH37eff/inp0i6BLXVHyk1ejAZJPBpM0KB3o9emDBa8Z7ALFSHQafO9rjexMVNhipW4wJECu7zBEDNXen6fpbjbVtNJH99WKdJ6WTDWWJMxtc84pq4yqjiRFSKgJMz7Vp9R8NWyoexe8IHgXPN+nFPX4bRQv80Xz/VFzZHykT+dNMZbzKYGTXS9xScSvBJNaO/0WwrZN+yW7wLi/lQGo6PrLCtctINTaH9VnMfNeaCpXSWL90i6zKTxGZqdOm6bTMHJZ443YFDafe2r2ny7ASZERU966XnMLxFTEx268SOw4HpQpYEyxwPSnOYAAqG6SQYPeqY47AnjNRqPMd2c0gMy5ApC5a7uuPegkTmPSo3uDfHYUwXCzNA3D0movMDLYB5k5FFE3LZ255iaQED3rjX7ZIE8CmG6GB/CgYygscUqmWIGPzpUEyqWYkcU+4mBTED/ANKH8al8M5mI+dBCfM8GjhaXaSTA4mmWbHeMz3os2mWNwx60AwQKuATXdPpLmpc7JVBhnPC0UmnVjLyFGT71a6GwGCsy7UnCzAFQRaXp9pQv8tWI4Zs0fsCZYT8zRim3Z+64AUSR2oS9cDjc5ycxVXHEt25nZvcn+rMVHqlt2VJN3a0yFB4+lMGpS2SzEUPdvfaSSoLMCSoAjcBUqVHv8Qks26TkD9qN02j8VCN4tqDwwwBVdLbWZSITOCJAqfTaoLcO+AfegtfsWlZCiA3bowxQAAfPimDpZS2WdlEfWodF1Fld0XaFBJE+nr865d6uVlvL4ZyMSf8AiquI7ti4cLbEH3zUV1FtIC7yh4KHIPvSbqqC4xKEq3aeDQGo1bM5AUKDzHeahibfvDBT34Hf69qiNwMzDawYcfvNQ6e6V3ruQEjBPE0XpdgfBggGWYHzEnE+kfrQwZo7JSAEYuRj1/8AVWFhV0az9+6eSOF+VQ2btoWrt1iILbQ3JIHpQV7XAEqik9hAoCdTrTJwfxoNtddRty3Gn0qC5qS2CsVBcLHtiiaP0vVXtOGVoYfnRtrq6b1NxIM4ZCVI+o/esxqC9tSyiRXbLpfthyxEGCp7Gg0+sbpvUUY37e9gI8S2gDge5FVFzommJJsai6Fn+oH9afabwVlCAQKVvqB39hmmgTU9Le2nk33Mco26qe7aPmBuNyeK2en16XYF0KSPu+1VvXlsXXF9bYW5wSuA3z96sGaPT3cBnukL6U0dLtEyGaRVs9g2wobkjjvXLVqGgiB3qCsOicCA5A9alRbajbcXcByYq1S3b3uCJ9BQ902PEZHV0A7imin1C6e4x8MEMBhYqI6W8iArdmfajyLNlYVi5nmKji1cG3cwz2oAwNZGFBHrSqzTQHaNt4x2zSpoJt2zMGIGBFEC2BJcgGODR5W1btnYAYHJqnvPv1G0bmMSduSKCcahgpWxbLuO/YUK2m1t26P5+Sc9gvvR2mNo2fKq4P1qdzbVBsANxsAgUD9HaN+8ttSfDt8E9/erkFUXaCJ5yKD06CxYCTGCWPqai1OoKjyvnaDI7DiijfEZh7cbf3oS9qrOnYW3YwcA9h71ANYmwsxUNwI7xQT39PqmDi552MbOPpQO1Ra20liNxgmcU0X0CgA7SvlEciPSOQe9Q6lmVNlxtyCPLM7TTr9q2LCXLG4juP7flREyakWGS4AAv9a+nuKha8Fdt0iD5c80MzbyWPAySPSlcLFUZjJiMD0oJvtLf3R8qeuscLAIH+oDNA7uJ59KRaMwI9BVBocu8LA7hiRn51E7wSRDE8z+1DA7gZIxkiKQLQG7n7tKCbfm8qEe8n7oozxmt2FtqVG5gkciAO5/84qvtXDbdWgM4Mie7dqbd1Plc7gFVSqTySeTUGg1jhVt2LZkqoDH35P50JO3iAPlmodFc8axumYxz+FStloIz60Eloq5ggx71KQmRQcsG8pPvUqMYzzQQapTsIHoaq7K3RqX2GFKg/Oru6m4fOqtiiOJJJ2ER7zQJ7962wQiZqSyJly3n7AdqSWLiqLrCSeKnW3LbtsEUHLDN4oUGWnmj33eNbVzPczxTrFm2kMANxFQap51aLywGSO1AzUF3vhhiKYNwPmPPNRB3N0yxiuvkMflU0InwpZCaE1BLGZJJqdoYx2oe4p2MR61QBd5O6RUYkcGfSptXPiEkRNRCAk96okF1wIkUqH8Y/2/lSoNCum1OoUm7cBPYcAf5ohdGQgTwkBIy/cn1qNL7rjAAqdbu4Ag5rGmBj09izNcBb0h4qWzcTS37VqBPfcZjFTCSfNiO1VOra6eqW/BUFw0xPYf8U1Yu9ddCRbhmnnbiarDf83nYCQBPIg4rl7eb4ILsAedxH1/GajNxhtXJDGOIE/5pqVFeueFeEhWA7U3UCNt/TkRg4OQaWoggAcTEEzFCgkOULFVP3sYFaFkt25esi3dUwf6gakFnegt53BfI08motJqLa2wouF27TXL90K4beVzI9vlQQEsoK7Sc+mRXbQDq4OGAkRJNN1FxyAQYVhkH+r3NDgkGciKCXxDHNIN3700ZEjiuQZ5igkn/wBUixH+49vSo8jK81xWyfwk+9US+IQoCwZELI/OoXAtXzuMi3wB/UalUlVNzjELiflUWzfcmSwXJb1NSgnTak6U7khlcGVJ5irTT6qzq/8Atbg3dDzVJ4cSDJWAAa5ua0QyMVdTgig0JH0H61wMFyaH0OvTV2jOLyxuUD8xRDCVEmge1yF+dU16F1RPvVm0x71XahJ1E+0/pQE+OfKzGKZe14S1iCfaozJUR8vzqO5pww4EdxQcs9SuC8FYMDVkjBytzuxgmqdbBtsW79p7VZadwUEmB3xIoJtLZ+06i4ls/dbaWbABpaqy1kFWEN3zTrtzCkbSGHbFC6nUiFRSSR68Vmhtvfv+7j50y4l4sQqfga7ZukkjvHNEBd5MHt2qiuu6K9dYGAoPGZpN0y4uCW94HFW3iKpAUAbRgGpNPqGcMJGBie/zqaM6ensCRJpVaXnQ3WgxmlTTGgt6a0hlbAC+4mirR2fdsqs+gyKLGm1LGTcRoPYYqU6V3PYR6fpxWddMgQqrMGa2Oe4rPdBtpd61fuXEDbLbY9yRWvtdOvQQbkg8SsR+ArN/DOma/rdYbd0WyAonA7+9N6LAuss+HqblsqdwaR8qD1AQEYBAmYzn6Vadb093S9ZfxSW32lIPYkYI+lV+oUNhzPt2/Cq50A5y0Lunk0LdHlCqDuGT6j50ddBCjaD5ewxUAhpD9jBC1oVxlXDA5PeIqdrzvb2mGA49RXb1mZwIBz6R7f5qOCgBHBGY9aoeL1yArNuXnNSKVbg/lQ5YCI4/Snhs0EwABxTiPIH7H6U3y7SST7RXC52wT5ewoOMc/wDNMHYfU11s/wCahu3CEYIMk/hSAhrgYgKMLIUA9+5qfTpgQRjgDj61X6eXfEwmMVbaZdqiAO+aUcIO0AyMcHtQt5YBxR7gRihbwkGaATRX/s2qS5/ScMPUcGtP5WUMkMrZDDvWVZOYq6+DtPf6l1ZdBbubbTI7FmEhAFJ/Xb+NFHtbLcVV9QOzUhfRMx7n/itTc6H1GzeFo6d9xMAgSD7zWgu/DOi1GlSze0yF0UDxgIafnWbTHljXipGYBNEW3Ztpx9DNaTqnwNqkZjoLiXU/tuHa341UX+havo72/tS24uyV2NPHrTQLskeYZH50+yTbI5E+lTXhCElYiouVEmI71pILbQazUJ4tq072zhSKFfpOuAn7Ncn5VtPhsJc6XB5FxhVl4QDeXsPWs1rHmVzpnUAYFi4B7CiLGn1NkQ9m4PmK9Dj/AET9aiu2w5ygx7U1Med6p7iT5G+ooZb1xuQw9wK9Au6W0TJUH5Ch7ujQjyoPyqDCMWJPkalWxbSsCQEWlQXAuXj5hj3ru7UsSAisOZqe2oPlYYERJzU4WMKBWMdNUXVNF1XVvFjULYQqJWDk1QaLQa6/rNVa0ptzbxcLnjJyK362STukf7SP81m/h5XtfEPUrLYyd0mI8x/zV+UqfqWg1F/QW7jqpuacTuA5WMj9D9DWYve0ivUDpBdtFC+GUr9/sRFeaaq01u81twdykiD+Fa4zGeQW4v8AI+mDMUBbYK5BnLdsYjn2+VHXsWX24ESZ4oASC0NA5J5jFbZM1MkqWAk8Cfu+n5RUDAKQpYkzge3tRV+TauEGO+Dxx/igrjZJBOSSJ+v+aEd3SYMSDmkWBHGaikYzJiuzGeaCYGDg4rpM1GCDSLQKBzNAn6VDcMZPpx708E4IqK4CZJpFS9Pkq5/1GatLTQvpBiQeaD6SFAcMvKmfapDdFtiO/r2pUFXLnb1/emXBOPpUNpjduHaZnt/59KMZSokmD3oKnUtskTkmK3X8KbVkXNdqHQtcVURT6KZn81H4V5tve/rHYsSu7Felfwpv7NbrLED+ZZDfgf8AmpY1HosWiv8A2gAe1OtW7YkeGOPwqR2K4BkVFvDev0qYpNbQrlIJPqc1Vdd6Nb6tpFtM7WXVt6sBMH/FWRfcIDFYMZpMbsDbBXuYmiY8t6horuiuX9PqrbeVtviKPKf8VTyVJXuMV6b8SLateHe1Kg2tSfAuCMEwSteb63R3NFrbunuHKvgj+ocg/hSJjafBzC7026pjyXjkn1Aq7a2gEwR8jWf+C3J0t+0omHDHy8SK0hBC4AePSlWB4EEhmA+VRP8AcYhyI9c06/kkmyVP9xOaicnaQF3E9yQKiorgWZO0n0ihr2eVIPpXL5ZJLoAfWZoJtbcAIW46/wC0/wDNS8jNSFrYJkn8aVCm7cYz4rme5ApU2mRp0Sy3Jz6zUy27bYDAn020HagKATJqdXHA59hW8gI+zMplWGOZHFef67XrY63f1dsyC3Y88VuddccdP1Gc+G0ebPFed9V0ajT27yuDvQHbGVbgz6zt5piPTun3n1Oktam2kpcXdA7YrEfE2nFjquoBG0O3iDOCD/itd8LTa6Rp1MyVke1Vn8QdK1yxpdV4auEJQkjiYj9KsiMPeINs5GByO9VjYubWkKxiR6f4o8oWQqVE44AWKDYpbhbnm24wf196Ibcb+WxEAckRwM4oFro2KG+8QYPpR2rKojEMu025CnM5xVOXcmCrQKQgiAWOwY9PTmngEEVAjNOFM96sOm6HW9SuBNHprt9p5USB8zwKVQ0EV3Pet50/+Hdy5bVtdrRac5KWre+PqYq103wB0u0R451N/wBQWCj8h+9Z1ceZ2bT3ri27SM7tgKokmth0L4B1eqKXuqXRprEy1tM3I/8A5+tbvp3SNH01Sui01uwGxKzJ+ZNHKCsLBURiKaSPPvi3o3Tuj3dJY6VYZJtE3CWLFzMSfzrH6i35bZJzBn6GvR/4j2/+h0uoQEP4pQuRwpE/qK831B3XMmdog/M5qxmu6VouzIGIFG6lyti68CAp5Peq9BBBGT2Fc6lee3pihYSxAgDiqANJbMDEzzW6/hy3h9cKg7f5DCfqKxelfYon8fWtr/DqX6nqLqLu2WTyPVh/ilV6WLzeaWkfOkLtv+thJ9zQ7JuncqifaKjXauN6hPTFZ+mhDC3ulST2wa4HVMqz47FqiAKn7wPoDFOJYjCL8xWdXFX8Yp9q+HNUDlkC3FM5BBB/Sa88u61tVpLdrULuvWyAt7g7fQ16fr0Go0eosnbD2mXn2NeUogjIJP41WW2+BnC6LUqRM3QZ+laR3KniBHasv8FM32fUoo/qWR9Kv2Ekjawj1WKEOe43Zhk9x2qC6paQdhnginGTgEH5RUF4E/eTHzooe5ZsNPiboGPKcVR6q5Zt3GFldyjuTzVprLgClPFZFGWIrN6sql8hbpYczVklZtw9tS+4x+tKhDqFBjcPwpVvIxreWx5RvM+0VLKqcQvy5ocHeBErT0VE8xJJHc1HUSoDKQ0lSCDWT6roNttLIWWN0qPcSf2NadGVuWNPNq01xHIkoZBNAZ01BY01tG/pWM1NrEsa7S3dLfG61cEH29/pUAIOaeqkmZFEx5Nq9Le0XUr+jusu600EjzSP/VV3UkC7WEGe/f61t/jjpOzUW+pWTs8U7LwA7xg/hj6VkdXHhqGJg++f0omKN2Jhc7Sa9t6J0Dp+s+GemWdb03S3R9mQ7riDdkbjkQea8T1C7HU9t37V7x8LatdZ8P8ATryEEfZ1Ux6qNp+XBpegGnwR0G1dD2dChccC4zOPwJq2TTHT2xbS0yL2FtAF/ARVgrEZMEUy4/mGTBqWLoW2WCwwfjPlqRgsyTP1pt641h82iVbKmDTfFLHbbXbJ/smsqlCp7Z9RUhsgjufQTSVhtI8Nj86QYRt8273qxKyn8S7nhfD9m3tEPqU/IGvMbeme4jPOSZNeifxQdvsGhSCP57GCf9NYS3ciyqiF24PuKrNRvbtWgpyXAyaqNY3i3gOBkkCrAl790WrYLO7hUHqSYFANab7XcVwQVYqR8jVVxWlFAxFekfwutbNJrtRsLbnVQRngEn9q84K/zSBwDXqv8P7Xg/Dq3GOLt1zHygftUqxqdzTJSPQSJqJmQkq8g+2D+lNO1jJDQMzJpbVzE596xWjyrSNiiB6kTXNtyMsq44pKFIjaPq1JmWdrokDuO9E0rYGA5U5gwOa8p1lo2tRdtGZR2U9ogxXqbJZZRKfLMV5v1634XWtYgWB4pPPrnn61YlXfwUyqmqDGPuxkH1rTEYkuxB7RWU+D3KjVShaQpjdkc1fDUIq7mV1H+rgUq8fBO5B3H0xQ2rvtZtNcLkACYgGaiW8t3COoPzFVPxBcVtN4BZo58vrSdpVbr+qWypUtLN96Kz+ovlnlcLzMVNeS2VE5jk0JpLHiauGdjbXzQcn5VuMUQmjvMgYgZzSo/H9z/hSqo2niyQOJqW0QP6ZNV+k1AC8bn7miRqEOCRPcDtWdjoN29yoj3aanVgByPwoFLwIngDgzT1ubjzwe1Afu3RmnqxB5igg6j5+tSWrjRC59M1QH8XIb3Qb2ydyMj4PYGP3rzXXMAqoRJyZmvT+qW2udJ1QYj/tMY74z+1eY69t7CB5VME+hPaiKrVjdakDg16j/AAo1q3ej3tEW89m5uA9Vbn/8h+debMgcFe5FXP8AD/qp6Z16wtwxav8A8l57Tx+dKke0EeaGyKdtCiSDHzmoTccMBtx3JrpYjEYOcVNadukNaYWxDdiaDDuASiBicmf+aK85Y4IkcxQJuxcZfDcwYJmsqkW9fJDEhVHbYKnS8VIABYkf21GtwNgWh6mkxUSVuTB4BiKDHfxL1HiLorZGwgM+feB/mvPmJ2EZ5itT8e6oXOsMghltILZE9+ay3hs6M5Iha1GKuvgXRDWfE2lLrK2SbrT/AKePzIqp6/bFnrXUVXkahwI/3Vsf4bWCq63VbFJ8tsbjngk/tWQ+J3U9c6js4bUuQPTNFVdok3DNevfBSbfhrRgHndj/AOo15DaUggk81698KIf/AI/oCHgG1MEd5NKcVwxYHHb6U1S6jzSwH9xmuF4YZZ+07a6rNgqm0n1NYdIeLy7cLg9prhuYl7WRwRTXDEgkCD2213zEfdUx6mKM4he8ymd0KexFYb4pCnrN14ncqN6dv+K3N1dwXyzPO2sT8XqE6khUkzZU5GcEirxS+Cfg50R9Tukyq9/c1f6h7XhO1q1PswNZ/wCEiyvf2f2Lz8zV2+52lmYE9oxTl61PFalq2bu+4rA9lZt0e9U/Vbl5brEONo+7t5q61Fq8HY2yufU5/GqPVafWKxZrZbOSKcWOSpu2vGdrjDcTyeKk0VvYGKqBJj8KdfZ1AJtuonMinWWC2Vn510YPJE8j8KVMkHuPxpUF9blBwF/2Ej9aKs3WCxbCk+jD96o7fVk4a2wj0Ioi31LTu2SVP+pax01q2t3ixK3RBnMVN9sVI2w3mzyKrPHtX823U3FyQDBK+tH2rSm2rAE9xmsdyrO1pZZL8MFCgmeaLTYsZn2iqRNRseBIM8VYWbpKy0/jXSA3XsG6bqxifAuf/qa8lm03la4qbzunkV6j1DULZ6Zqrq9rTd/UR+9eV6izd2gOCFGQAAB/zxVKTWkV3VWVl24egb6tZ1BJxOZBoy3ZYFSUJHMRRN7SeLaY/cg7VMZLTmiR6T8GfEK9W6cEvMDq7Ii5nLj+4VoTd9EEzzNeG6O/qem6hbtpzbuoZDD/AMz8q9T6N1Y6/p1nU3PK7LDAHE1htoGvmPSKrVvsNxZjBMk0LquowNmnKS3LdlFQ2tRCbWbE9pFBZpc3zuvQPnml4WnETcExEbhQP2+D5ACZ9TXF1Ljz3UsiM7vQVcHm/X7wv9Z1zrJXxm5M4BgfpVUWJkdic0d1LUB+oam8sFLt0soB7bjQllBc1KISwV2gZEiTW4w9H+BdKtroaXTbbdeuMwg8jAE/gawPxfb8H4h1qlCg8UkD55/evUdObOg0gteJstWl2iTiB3ry74o1SdR63qNRY+6xAHvHf61mTtpVoRjOPlXrfw6g0nQdFbvXmV1SSCIjcSY+n715TYtMGG8EQa9T0d5dRo7d9bhNthiVOPWpzXit1vW9wCXrnrgYoglCsi5n8KrEvOix40f/AGz/AIpt3XaeQrXk3/7QDWGhblhm28gn+pp/WmO+pIjapAz96hN6sJDWzBmN0GkH8wgADvnJrPapPG1SYKbYGY71k/iy613W2i4M+D3+ZrXNeRBLvE8BhWW+MXB1Wm2xBtHIPOa3xl1jl4d8K3GUagrBwvafWru4zsAQfoKqPhHYun1DlQfOvf2q+a4CCwXcIxFOXqzwHtfb5vKPcc1V6+5rLTT4AKdmCzV1dJUYthvkQIpnkvK0W+MEbwJoWMxc1V+4ux9k+yiaDgvOB84q/wBRoBuZtx3dluGP0qovaTU2t221uEThpH41eNysWBoH/gpVMoWBLsD6E5pVvWcV9tCzBRzTrilBI4NKlTImlY1FyzcD22KuODWi6Zqbt+yj20CM7FWAODHelSqZFlWptbXBYiflU4uKixBb58UqVWRoF1W/cv6K7ZmBtkACBjP7Vjj1JcLdUjORFKlVwdbqVsEbeTIBiuP1O0nluHapPMcUqVRIn0mms9QsG5c8QSIUAgY7Grzptk2NOtgN5FzA70qVTGlkr7YAOPcU43tmcZ9qVKrkNd+1BmiTI7xVJ8Q6++VXTK5FthLQImlSpiWqQaG3dJAJU+szNCXNObZkHhopUqqLjVdbv6npA0937wYBmH9QHFUwt2WuAMmY5mlSoaKt2VJ5JXmK0HQb72JRIFppgZwYmlSqWEq7GrMRuOB3E0rd+7G6VJPtSpVMjeu+OTtm3k57U5707ixM9pHFKlTImuK4ZJLTHtWb+LLwbU6e2p+6hMx70qVWQt0R8Pfy9CWmN79h8hVsbsRtMjvIpUqlkNMbVGCBE/2kTTV1bOACFLcwFilSqYbXH1zbVFy2DPqAaFvauyVZRbtD1BU8/MUqVTDVc+wsTtUT7t/mlSpVdNf/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7" name="AutoShape 8" descr="data:image/jpeg;base64,/9j/4AAQSkZJRgABAQAAAQABAAD/2wBDAAkGBwgHBgkIBwgKCgkLDRYPDQwMDRsUFRAWIB0iIiAdHx8kKDQsJCYxJx8fLT0tMTU3Ojo6Iys/RD84QzQ5Ojf/2wBDAQoKCg0MDRoPDxo3JR8lNzc3Nzc3Nzc3Nzc3Nzc3Nzc3Nzc3Nzc3Nzc3Nzc3Nzc3Nzc3Nzc3Nzc3Nzc3Nzc3Nzf/wAARCAC3ARMDASIAAhEBAxEB/8QAGwAAAQUBAQAAAAAAAAAAAAAABAACAwUGAQf/xAA9EAACAQMDAgQDBgUDBAEFAAABAhEAAyEEEjEFQRMiUWEGcYEUMpGhscEHI0JS0WJy4SQz8PEWgoOissL/xAAXAQEBAQEAAAAAAAAAAAAAAAAAAQID/8QAHBEBAQEAAwEBAQAAAAAAAAAAAAERAiExEgMT/9oADAMBAAIRAxEAPwDz20rIW3CQM00Rcbce3eiEO7In60vBVjgRPpXIDAKh5g9iK7viACcUQ3Tw0EXPoRXG0N3+llb60EbMhTI804NJMEg/WpFsXEbI/KaayOsuO/OKJYlNptpfYQPUjmuKTsGwEZpJq9WbfhpcG30KiuCy7md4PriKmI6l1WJDs2DXWugNDeZYodEuXLh8Nd2dvMZqYIFGy+NhHpmriJF8qbrK+Tvmn/zXChAqtHfihivkBtuSnvVha0l02w+GJwNzRA9hWb0tMNu6q7mUwOYOa4l0O+38zwKOt6Lap33CATkHNdPTrT3lNp7YUf0uefrWNgC8R3aDBUn1ialVnKFYI+Zrh6dea662lAIbGf0ml9ivadAuobbvzKiTVnayJFuF8jkdmNONw3ELEhkXkAfvQlm1cLuNzbJwXqVEMFWvhU9ua1OksM1DKwgIoJMcVAHRFVQpk945qUsd23cWUd65Zt2rRBIdzyZaBWiTorTNu8o3fSnrcdiRBn1nAqVNQiuGSzbDDExNEW9Yfu7bYA9EFS6SUOuodRhQI+s1BcvhiWYeY4nsKsmfTX1C3bNuf7lG00He0ACsbF2U7hwJqT3tflA6ggsgKwcwcVGrsqiTC/nUSltPOwjng13xTdBCfy25OMGtMiLTSVlzK8RxUgIbeTJ4yDQ1m1evqYtXI7xipE011GIwk991SyGJ7bMRG7ch7MKg1QjE+XvB/Knm2lsS7ST3BqO7dQnaEiBzTF+UewhV2wVI7jmktuyrAXMj2pZaOeKW01V+RCHTqsW22/713U265ldlwkHgRUJiMwK5Hc8msX856vycWvA8L+I/zSoRzDEUqn84nyKACgSTTywQcGabtnJJNOuD0FdG3dx2hoiZzTkuknIpjTCg8CpggAGBIFB1bgBkg/jS3hjx+NJBIOKcRHHMUTDCqlv5iAn5V3w7XZAPlSKsTJqazptVqM27R292OBQQJbt22OwMJM4J5px0yXJgMJOfNVrZ6WFWbzFz/amPz5qezpAjN/0hYejNkfOgozoLSAKFMj3qa3pTgxAXg1b6i0qxOnsoRwcz+tBXLp3QbUgf2nFQDXJ2lXbcPcyajOoKLtUx8qK+z+KAEZlJ7EVC3Trxfy3E/MftVyGITqHK5ZvxpgvEjk/jRA6VqGH37eff/inp0i6BLXVHyk1ejAZJPBpM0KB3o9emDBa8Z7ALFSHQafO9rjexMVNhipW4wJECu7zBEDNXen6fpbjbVtNJH99WKdJ6WTDWWJMxtc84pq4yqjiRFSKgJMz7Vp9R8NWyoexe8IHgXPN+nFPX4bRQv80Xz/VFzZHykT+dNMZbzKYGTXS9xScSvBJNaO/0WwrZN+yW7wLi/lQGo6PrLCtctINTaH9VnMfNeaCpXSWL90i6zKTxGZqdOm6bTMHJZ443YFDafe2r2ny7ASZERU966XnMLxFTEx268SOw4HpQpYEyxwPSnOYAAqG6SQYPeqY47AnjNRqPMd2c0gMy5ApC5a7uuPegkTmPSo3uDfHYUwXCzNA3D0movMDLYB5k5FFE3LZ255iaQED3rjX7ZIE8CmG6GB/CgYygscUqmWIGPzpUEyqWYkcU+4mBTED/ANKH8al8M5mI+dBCfM8GjhaXaSTA4mmWbHeMz3os2mWNwx60AwQKuATXdPpLmpc7JVBhnPC0UmnVjLyFGT71a6GwGCsy7UnCzAFQRaXp9pQv8tWI4Zs0fsCZYT8zRim3Z+64AUSR2oS9cDjc5ycxVXHEt25nZvcn+rMVHqlt2VJN3a0yFB4+lMGpS2SzEUPdvfaSSoLMCSoAjcBUqVHv8Qks26TkD9qN02j8VCN4tqDwwwBVdLbWZSITOCJAqfTaoLcO+AfegtfsWlZCiA3bowxQAAfPimDpZS2WdlEfWodF1Fld0XaFBJE+nr865d6uVlvL4ZyMSf8AiquI7ti4cLbEH3zUV1FtIC7yh4KHIPvSbqqC4xKEq3aeDQGo1bM5AUKDzHeahibfvDBT34Hf69qiNwMzDawYcfvNQ6e6V3ruQEjBPE0XpdgfBggGWYHzEnE+kfrQwZo7JSAEYuRj1/8AVWFhV0az9+6eSOF+VQ2btoWrt1iILbQ3JIHpQV7XAEqik9hAoCdTrTJwfxoNtddRty3Gn0qC5qS2CsVBcLHtiiaP0vVXtOGVoYfnRtrq6b1NxIM4ZCVI+o/esxqC9tSyiRXbLpfthyxEGCp7Gg0+sbpvUUY37e9gI8S2gDge5FVFzommJJsai6Fn+oH9afabwVlCAQKVvqB39hmmgTU9Le2nk33Mco26qe7aPmBuNyeK2en16XYF0KSPu+1VvXlsXXF9bYW5wSuA3z96sGaPT3cBnukL6U0dLtEyGaRVs9g2wobkjjvXLVqGgiB3qCsOicCA5A9alRbajbcXcByYq1S3b3uCJ9BQ902PEZHV0A7imin1C6e4x8MEMBhYqI6W8iArdmfajyLNlYVi5nmKji1cG3cwz2oAwNZGFBHrSqzTQHaNt4x2zSpoJt2zMGIGBFEC2BJcgGODR5W1btnYAYHJqnvPv1G0bmMSduSKCcahgpWxbLuO/YUK2m1t26P5+Sc9gvvR2mNo2fKq4P1qdzbVBsANxsAgUD9HaN+8ttSfDt8E9/erkFUXaCJ5yKD06CxYCTGCWPqai1OoKjyvnaDI7DiijfEZh7cbf3oS9qrOnYW3YwcA9h71ANYmwsxUNwI7xQT39PqmDi552MbOPpQO1Ra20liNxgmcU0X0CgA7SvlEciPSOQe9Q6lmVNlxtyCPLM7TTr9q2LCXLG4juP7flREyakWGS4AAv9a+nuKha8Fdt0iD5c80MzbyWPAySPSlcLFUZjJiMD0oJvtLf3R8qeuscLAIH+oDNA7uJ59KRaMwI9BVBocu8LA7hiRn51E7wSRDE8z+1DA7gZIxkiKQLQG7n7tKCbfm8qEe8n7oozxmt2FtqVG5gkciAO5/84qvtXDbdWgM4Mie7dqbd1Plc7gFVSqTySeTUGg1jhVt2LZkqoDH35P50JO3iAPlmodFc8axumYxz+FStloIz60Eloq5ggx71KQmRQcsG8pPvUqMYzzQQapTsIHoaq7K3RqX2GFKg/Oru6m4fOqtiiOJJJ2ER7zQJ7962wQiZqSyJly3n7AdqSWLiqLrCSeKnW3LbtsEUHLDN4oUGWnmj33eNbVzPczxTrFm2kMANxFQap51aLywGSO1AzUF3vhhiKYNwPmPPNRB3N0yxiuvkMflU0InwpZCaE1BLGZJJqdoYx2oe4p2MR61QBd5O6RUYkcGfSptXPiEkRNRCAk96okF1wIkUqH8Y/2/lSoNCum1OoUm7cBPYcAf5ohdGQgTwkBIy/cn1qNL7rjAAqdbu4Ag5rGmBj09izNcBb0h4qWzcTS37VqBPfcZjFTCSfNiO1VOra6eqW/BUFw0xPYf8U1Yu9ddCRbhmnnbiarDf83nYCQBPIg4rl7eb4ILsAedxH1/GajNxhtXJDGOIE/5pqVFeueFeEhWA7U3UCNt/TkRg4OQaWoggAcTEEzFCgkOULFVP3sYFaFkt25esi3dUwf6gakFnegt53BfI08motJqLa2wouF27TXL90K4beVzI9vlQQEsoK7Sc+mRXbQDq4OGAkRJNN1FxyAQYVhkH+r3NDgkGciKCXxDHNIN3700ZEjiuQZ5igkn/wBUixH+49vSo8jK81xWyfwk+9US+IQoCwZELI/OoXAtXzuMi3wB/UalUlVNzjELiflUWzfcmSwXJb1NSgnTak6U7khlcGVJ5irTT6qzq/8Atbg3dDzVJ4cSDJWAAa5ua0QyMVdTgig0JH0H61wMFyaH0OvTV2jOLyxuUD8xRDCVEmge1yF+dU16F1RPvVm0x71XahJ1E+0/pQE+OfKzGKZe14S1iCfaozJUR8vzqO5pww4EdxQcs9SuC8FYMDVkjBytzuxgmqdbBtsW79p7VZadwUEmB3xIoJtLZ+06i4ls/dbaWbABpaqy1kFWEN3zTrtzCkbSGHbFC6nUiFRSSR68Vmhtvfv+7j50y4l4sQqfga7ZukkjvHNEBd5MHt2qiuu6K9dYGAoPGZpN0y4uCW94HFW3iKpAUAbRgGpNPqGcMJGBie/zqaM6ensCRJpVaXnQ3WgxmlTTGgt6a0hlbAC+4mirR2fdsqs+gyKLGm1LGTcRoPYYqU6V3PYR6fpxWddMgQqrMGa2Oe4rPdBtpd61fuXEDbLbY9yRWvtdOvQQbkg8SsR+ArN/DOma/rdYbd0WyAonA7+9N6LAuss+HqblsqdwaR8qD1AQEYBAmYzn6Vadb093S9ZfxSW32lIPYkYI+lV+oUNhzPt2/Cq50A5y0Lunk0LdHlCqDuGT6j50ddBCjaD5ewxUAhpD9jBC1oVxlXDA5PeIqdrzvb2mGA49RXb1mZwIBz6R7f5qOCgBHBGY9aoeL1yArNuXnNSKVbg/lQ5YCI4/Snhs0EwABxTiPIH7H6U3y7SST7RXC52wT5ewoOMc/wDNMHYfU11s/wCahu3CEYIMk/hSAhrgYgKMLIUA9+5qfTpgQRjgDj61X6eXfEwmMVbaZdqiAO+aUcIO0AyMcHtQt5YBxR7gRihbwkGaATRX/s2qS5/ScMPUcGtP5WUMkMrZDDvWVZOYq6+DtPf6l1ZdBbubbTI7FmEhAFJ/Xb+NFHtbLcVV9QOzUhfRMx7n/itTc6H1GzeFo6d9xMAgSD7zWgu/DOi1GlSze0yF0UDxgIafnWbTHljXipGYBNEW3Ztpx9DNaTqnwNqkZjoLiXU/tuHa341UX+havo72/tS24uyV2NPHrTQLskeYZH50+yTbI5E+lTXhCElYiouVEmI71pILbQazUJ4tq072zhSKFfpOuAn7Ncn5VtPhsJc6XB5FxhVl4QDeXsPWs1rHmVzpnUAYFi4B7CiLGn1NkQ9m4PmK9Dj/AET9aiu2w5ygx7U1Med6p7iT5G+ooZb1xuQw9wK9Au6W0TJUH5Ch7ujQjyoPyqDCMWJPkalWxbSsCQEWlQXAuXj5hj3ru7UsSAisOZqe2oPlYYERJzU4WMKBWMdNUXVNF1XVvFjULYQqJWDk1QaLQa6/rNVa0ptzbxcLnjJyK362STukf7SP81m/h5XtfEPUrLYyd0mI8x/zV+UqfqWg1F/QW7jqpuacTuA5WMj9D9DWYve0ivUDpBdtFC+GUr9/sRFeaaq01u81twdykiD+Fa4zGeQW4v8AI+mDMUBbYK5BnLdsYjn2+VHXsWX24ESZ4oASC0NA5J5jFbZM1MkqWAk8Cfu+n5RUDAKQpYkzge3tRV+TauEGO+Dxx/igrjZJBOSSJ+v+aEd3SYMSDmkWBHGaikYzJiuzGeaCYGDg4rpM1GCDSLQKBzNAn6VDcMZPpx708E4IqK4CZJpFS9Pkq5/1GatLTQvpBiQeaD6SFAcMvKmfapDdFtiO/r2pUFXLnb1/emXBOPpUNpjduHaZnt/59KMZSokmD3oKnUtskTkmK3X8KbVkXNdqHQtcVURT6KZn81H4V5tve/rHYsSu7Felfwpv7NbrLED+ZZDfgf8AmpY1HosWiv8A2gAe1OtW7YkeGOPwqR2K4BkVFvDev0qYpNbQrlIJPqc1Vdd6Nb6tpFtM7WXVt6sBMH/FWRfcIDFYMZpMbsDbBXuYmiY8t6horuiuX9PqrbeVtviKPKf8VTyVJXuMV6b8SLateHe1Kg2tSfAuCMEwSteb63R3NFrbunuHKvgj+ocg/hSJjafBzC7026pjyXjkn1Aq7a2gEwR8jWf+C3J0t+0omHDHy8SK0hBC4AePSlWB4EEhmA+VRP8AcYhyI9c06/kkmyVP9xOaicnaQF3E9yQKiorgWZO0n0ihr2eVIPpXL5ZJLoAfWZoJtbcAIW46/wC0/wDNS8jNSFrYJkn8aVCm7cYz4rme5ApU2mRp0Sy3Jz6zUy27bYDAn020HagKATJqdXHA59hW8gI+zMplWGOZHFef67XrY63f1dsyC3Y88VuddccdP1Gc+G0ebPFed9V0ajT27yuDvQHbGVbgz6zt5piPTun3n1Oktam2kpcXdA7YrEfE2nFjquoBG0O3iDOCD/itd8LTa6Rp1MyVke1Vn8QdK1yxpdV4auEJQkjiYj9KsiMPeINs5GByO9VjYubWkKxiR6f4o8oWQqVE44AWKDYpbhbnm24wf196Ibcb+WxEAckRwM4oFro2KG+8QYPpR2rKojEMu025CnM5xVOXcmCrQKQgiAWOwY9PTmngEEVAjNOFM96sOm6HW9SuBNHprt9p5USB8zwKVQ0EV3Pet50/+Hdy5bVtdrRac5KWre+PqYq103wB0u0R451N/wBQWCj8h+9Z1ceZ2bT3ri27SM7tgKokmth0L4B1eqKXuqXRprEy1tM3I/8A5+tbvp3SNH01Sui01uwGxKzJ+ZNHKCsLBURiKaSPPvi3o3Tuj3dJY6VYZJtE3CWLFzMSfzrH6i35bZJzBn6GvR/4j2/+h0uoQEP4pQuRwpE/qK831B3XMmdog/M5qxmu6VouzIGIFG6lyti68CAp5Peq9BBBGT2Fc6lee3pihYSxAgDiqANJbMDEzzW6/hy3h9cKg7f5DCfqKxelfYon8fWtr/DqX6nqLqLu2WTyPVh/ilV6WLzeaWkfOkLtv+thJ9zQ7JuncqifaKjXauN6hPTFZ+mhDC3ulST2wa4HVMqz47FqiAKn7wPoDFOJYjCL8xWdXFX8Yp9q+HNUDlkC3FM5BBB/Sa88u61tVpLdrULuvWyAt7g7fQ16fr0Go0eosnbD2mXn2NeUogjIJP41WW2+BnC6LUqRM3QZ+laR3KniBHasv8FM32fUoo/qWR9Kv2Ekjawj1WKEOe43Zhk9x2qC6paQdhnginGTgEH5RUF4E/eTHzooe5ZsNPiboGPKcVR6q5Zt3GFldyjuTzVprLgClPFZFGWIrN6sql8hbpYczVklZtw9tS+4x+tKhDqFBjcPwpVvIxreWx5RvM+0VLKqcQvy5ocHeBErT0VE8xJJHc1HUSoDKQ0lSCDWT6roNttLIWWN0qPcSf2NadGVuWNPNq01xHIkoZBNAZ01BY01tG/pWM1NrEsa7S3dLfG61cEH29/pUAIOaeqkmZFEx5Nq9Le0XUr+jusu600EjzSP/VV3UkC7WEGe/f61t/jjpOzUW+pWTs8U7LwA7xg/hj6VkdXHhqGJg++f0omKN2Jhc7Sa9t6J0Dp+s+GemWdb03S3R9mQ7riDdkbjkQea8T1C7HU9t37V7x8LatdZ8P8ATryEEfZ1Ux6qNp+XBpegGnwR0G1dD2dChccC4zOPwJq2TTHT2xbS0yL2FtAF/ARVgrEZMEUy4/mGTBqWLoW2WCwwfjPlqRgsyTP1pt641h82iVbKmDTfFLHbbXbJ/smsqlCp7Z9RUhsgjufQTSVhtI8Nj86QYRt8273qxKyn8S7nhfD9m3tEPqU/IGvMbeme4jPOSZNeifxQdvsGhSCP57GCf9NYS3ciyqiF24PuKrNRvbtWgpyXAyaqNY3i3gOBkkCrAl790WrYLO7hUHqSYFANab7XcVwQVYqR8jVVxWlFAxFekfwutbNJrtRsLbnVQRngEn9q84K/zSBwDXqv8P7Xg/Dq3GOLt1zHygftUqxqdzTJSPQSJqJmQkq8g+2D+lNO1jJDQMzJpbVzE596xWjyrSNiiB6kTXNtyMsq44pKFIjaPq1JmWdrokDuO9E0rYGA5U5gwOa8p1lo2tRdtGZR2U9ogxXqbJZZRKfLMV5v1634XWtYgWB4pPPrnn61YlXfwUyqmqDGPuxkH1rTEYkuxB7RWU+D3KjVShaQpjdkc1fDUIq7mV1H+rgUq8fBO5B3H0xQ2rvtZtNcLkACYgGaiW8t3COoPzFVPxBcVtN4BZo58vrSdpVbr+qWypUtLN96Kz+ovlnlcLzMVNeS2VE5jk0JpLHiauGdjbXzQcn5VuMUQmjvMgYgZzSo/H9z/hSqo2niyQOJqW0QP6ZNV+k1AC8bn7miRqEOCRPcDtWdjoN29yoj3aanVgByPwoFLwIngDgzT1ubjzwe1Afu3RmnqxB5igg6j5+tSWrjRC59M1QH8XIb3Qb2ydyMj4PYGP3rzXXMAqoRJyZmvT+qW2udJ1QYj/tMY74z+1eY69t7CB5VME+hPaiKrVjdakDg16j/AAo1q3ej3tEW89m5uA9Vbn/8h+debMgcFe5FXP8AD/qp6Z16wtwxav8A8l57Tx+dKke0EeaGyKdtCiSDHzmoTccMBtx3JrpYjEYOcVNadukNaYWxDdiaDDuASiBicmf+aK85Y4IkcxQJuxcZfDcwYJmsqkW9fJDEhVHbYKnS8VIABYkf21GtwNgWh6mkxUSVuTB4BiKDHfxL1HiLorZGwgM+feB/mvPmJ2EZ5itT8e6oXOsMghltILZE9+ay3hs6M5Iha1GKuvgXRDWfE2lLrK2SbrT/AKePzIqp6/bFnrXUVXkahwI/3Vsf4bWCq63VbFJ8tsbjngk/tWQ+J3U9c6js4bUuQPTNFVdok3DNevfBSbfhrRgHndj/AOo15DaUggk81698KIf/AI/oCHgG1MEd5NKcVwxYHHb6U1S6jzSwH9xmuF4YZZ+07a6rNgqm0n1NYdIeLy7cLg9prhuYl7WRwRTXDEgkCD2213zEfdUx6mKM4he8ymd0KexFYb4pCnrN14ncqN6dv+K3N1dwXyzPO2sT8XqE6khUkzZU5GcEirxS+Cfg50R9Tukyq9/c1f6h7XhO1q1PswNZ/wCEiyvf2f2Lz8zV2+52lmYE9oxTl61PFalq2bu+4rA9lZt0e9U/Vbl5brEONo+7t5q61Fq8HY2yufU5/GqPVafWKxZrZbOSKcWOSpu2vGdrjDcTyeKk0VvYGKqBJj8KdfZ1AJtuonMinWWC2Vn510YPJE8j8KVMkHuPxpUF9blBwF/2Ej9aKs3WCxbCk+jD96o7fVk4a2wj0Ioi31LTu2SVP+pax01q2t3ixK3RBnMVN9sVI2w3mzyKrPHtX823U3FyQDBK+tH2rSm2rAE9xmsdyrO1pZZL8MFCgmeaLTYsZn2iqRNRseBIM8VYWbpKy0/jXSA3XsG6bqxifAuf/qa8lm03la4qbzunkV6j1DULZ6Zqrq9rTd/UR+9eV6izd2gOCFGQAAB/zxVKTWkV3VWVl24egb6tZ1BJxOZBoy3ZYFSUJHMRRN7SeLaY/cg7VMZLTmiR6T8GfEK9W6cEvMDq7Ii5nLj+4VoTd9EEzzNeG6O/qem6hbtpzbuoZDD/AMz8q9T6N1Y6/p1nU3PK7LDAHE1htoGvmPSKrVvsNxZjBMk0LquowNmnKS3LdlFQ2tRCbWbE9pFBZpc3zuvQPnml4WnETcExEbhQP2+D5ACZ9TXF1Ljz3UsiM7vQVcHm/X7wv9Z1zrJXxm5M4BgfpVUWJkdic0d1LUB+oam8sFLt0soB7bjQllBc1KISwV2gZEiTW4w9H+BdKtroaXTbbdeuMwg8jAE/gawPxfb8H4h1qlCg8UkD55/evUdObOg0gteJstWl2iTiB3ry74o1SdR63qNRY+6xAHvHf61mTtpVoRjOPlXrfw6g0nQdFbvXmV1SSCIjcSY+n715TYtMGG8EQa9T0d5dRo7d9bhNthiVOPWpzXit1vW9wCXrnrgYoglCsi5n8KrEvOix40f/AGz/AIpt3XaeQrXk3/7QDWGhblhm28gn+pp/WmO+pIjapAz96hN6sJDWzBmN0GkH8wgADvnJrPapPG1SYKbYGY71k/iy613W2i4M+D3+ZrXNeRBLvE8BhWW+MXB1Wm2xBtHIPOa3xl1jl4d8K3GUagrBwvafWru4zsAQfoKqPhHYun1DlQfOvf2q+a4CCwXcIxFOXqzwHtfb5vKPcc1V6+5rLTT4AKdmCzV1dJUYthvkQIpnkvK0W+MEbwJoWMxc1V+4ux9k+yiaDgvOB84q/wBRoBuZtx3dluGP0qovaTU2t221uEThpH41eNysWBoH/gpVMoWBLsD6E5pVvWcV9tCzBRzTrilBI4NKlTImlY1FyzcD22KuODWi6Zqbt+yj20CM7FWAODHelSqZFlWptbXBYiflU4uKixBb58UqVWRoF1W/cv6K7ZmBtkACBjP7Vjj1JcLdUjORFKlVwdbqVsEbeTIBiuP1O0nluHapPMcUqVRIn0mms9QsG5c8QSIUAgY7Grzptk2NOtgN5FzA70qVTGlkr7YAOPcU43tmcZ9qVKrkNd+1BmiTI7xVJ8Q6++VXTK5FthLQImlSpiWqQaG3dJAJU+szNCXNObZkHhopUqqLjVdbv6npA0937wYBmH9QHFUwt2WuAMmY5mlSoaKt2VJ5JXmK0HQb72JRIFppgZwYmlSqWEq7GrMRuOB3E0rd+7G6VJPtSpVMjeu+OTtm3k57U5707ixM9pHFKlTImuK4ZJLTHtWb+LLwbU6e2p+6hMx70qVWQt0R8Pfy9CWmN79h8hVsbsRtMjvIpUqlkNMbVGCBE/2kTTV1bOACFLcwFilSqYbXH1zbVFy2DPqAaFvauyVZRbtD1BU8/MUqVTDVc+wsTtUT7t/mlSpVdNf/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8" name="AutoShape 10" descr="data:image/jpeg;base64,/9j/4AAQSkZJRgABAQAAAQABAAD/2wBDAAkGBwgHBgkIBwgKCgkLDRYPDQwMDRsUFRAWIB0iIiAdHx8kKDQsJCYxJx8fLT0tMTU3Ojo6Iys/RD84QzQ5Ojf/2wBDAQoKCg0MDRoPDxo3JR8lNzc3Nzc3Nzc3Nzc3Nzc3Nzc3Nzc3Nzc3Nzc3Nzc3Nzc3Nzc3Nzc3Nzc3Nzc3Nzc3Nzf/wAARCAC3ARMDASIAAhEBAxEB/8QAGwAAAQUBAQAAAAAAAAAAAAAABAACAwUGAQf/xAA9EAACAQMDAgQDBgUDBAEFAAABAhEAAyEEEjEFQRMiUWEGcYEUMpGhscEHI0JS0WJy4SQz8PEWgoOissL/xAAXAQEBAQEAAAAAAAAAAAAAAAAAAQID/8QAHBEBAQEAAwEBAQAAAAAAAAAAAAERAiExEgMT/9oADAMBAAIRAxEAPwDz20rIW3CQM00Rcbce3eiEO7In60vBVjgRPpXIDAKh5g9iK7viACcUQ3Tw0EXPoRXG0N3+llb60EbMhTI804NJMEg/WpFsXEbI/KaayOsuO/OKJYlNptpfYQPUjmuKTsGwEZpJq9WbfhpcG30KiuCy7md4PriKmI6l1WJDs2DXWugNDeZYodEuXLh8Nd2dvMZqYIFGy+NhHpmriJF8qbrK+Tvmn/zXChAqtHfihivkBtuSnvVha0l02w+GJwNzRA9hWb0tMNu6q7mUwOYOa4l0O+38zwKOt6Lap33CATkHNdPTrT3lNp7YUf0uefrWNgC8R3aDBUn1ialVnKFYI+Zrh6dea662lAIbGf0ml9ivadAuobbvzKiTVnayJFuF8jkdmNONw3ELEhkXkAfvQlm1cLuNzbJwXqVEMFWvhU9ua1OksM1DKwgIoJMcVAHRFVQpk945qUsd23cWUd65Zt2rRBIdzyZaBWiTorTNu8o3fSnrcdiRBn1nAqVNQiuGSzbDDExNEW9Yfu7bYA9EFS6SUOuodRhQI+s1BcvhiWYeY4nsKsmfTX1C3bNuf7lG00He0ACsbF2U7hwJqT3tflA6ggsgKwcwcVGrsqiTC/nUSltPOwjng13xTdBCfy25OMGtMiLTSVlzK8RxUgIbeTJ4yDQ1m1evqYtXI7xipE011GIwk991SyGJ7bMRG7ch7MKg1QjE+XvB/Knm2lsS7ST3BqO7dQnaEiBzTF+UewhV2wVI7jmktuyrAXMj2pZaOeKW01V+RCHTqsW22/713U265ldlwkHgRUJiMwK5Hc8msX856vycWvA8L+I/zSoRzDEUqn84nyKACgSTTywQcGabtnJJNOuD0FdG3dx2hoiZzTkuknIpjTCg8CpggAGBIFB1bgBkg/jS3hjx+NJBIOKcRHHMUTDCqlv5iAn5V3w7XZAPlSKsTJqazptVqM27R292OBQQJbt22OwMJM4J5px0yXJgMJOfNVrZ6WFWbzFz/amPz5qezpAjN/0hYejNkfOgozoLSAKFMj3qa3pTgxAXg1b6i0qxOnsoRwcz+tBXLp3QbUgf2nFQDXJ2lXbcPcyajOoKLtUx8qK+z+KAEZlJ7EVC3Trxfy3E/MftVyGITqHK5ZvxpgvEjk/jRA6VqGH37eff/inp0i6BLXVHyk1ejAZJPBpM0KB3o9emDBa8Z7ALFSHQafO9rjexMVNhipW4wJECu7zBEDNXen6fpbjbVtNJH99WKdJ6WTDWWJMxtc84pq4yqjiRFSKgJMz7Vp9R8NWyoexe8IHgXPN+nFPX4bRQv80Xz/VFzZHykT+dNMZbzKYGTXS9xScSvBJNaO/0WwrZN+yW7wLi/lQGo6PrLCtctINTaH9VnMfNeaCpXSWL90i6zKTxGZqdOm6bTMHJZ443YFDafe2r2ny7ASZERU966XnMLxFTEx268SOw4HpQpYEyxwPSnOYAAqG6SQYPeqY47AnjNRqPMd2c0gMy5ApC5a7uuPegkTmPSo3uDfHYUwXCzNA3D0movMDLYB5k5FFE3LZ255iaQED3rjX7ZIE8CmG6GB/CgYygscUqmWIGPzpUEyqWYkcU+4mBTED/ANKH8al8M5mI+dBCfM8GjhaXaSTA4mmWbHeMz3os2mWNwx60AwQKuATXdPpLmpc7JVBhnPC0UmnVjLyFGT71a6GwGCsy7UnCzAFQRaXp9pQv8tWI4Zs0fsCZYT8zRim3Z+64AUSR2oS9cDjc5ycxVXHEt25nZvcn+rMVHqlt2VJN3a0yFB4+lMGpS2SzEUPdvfaSSoLMCSoAjcBUqVHv8Qks26TkD9qN02j8VCN4tqDwwwBVdLbWZSITOCJAqfTaoLcO+AfegtfsWlZCiA3bowxQAAfPimDpZS2WdlEfWodF1Fld0XaFBJE+nr865d6uVlvL4ZyMSf8AiquI7ti4cLbEH3zUV1FtIC7yh4KHIPvSbqqC4xKEq3aeDQGo1bM5AUKDzHeahibfvDBT34Hf69qiNwMzDawYcfvNQ6e6V3ruQEjBPE0XpdgfBggGWYHzEnE+kfrQwZo7JSAEYuRj1/8AVWFhV0az9+6eSOF+VQ2btoWrt1iILbQ3JIHpQV7XAEqik9hAoCdTrTJwfxoNtddRty3Gn0qC5qS2CsVBcLHtiiaP0vVXtOGVoYfnRtrq6b1NxIM4ZCVI+o/esxqC9tSyiRXbLpfthyxEGCp7Gg0+sbpvUUY37e9gI8S2gDge5FVFzommJJsai6Fn+oH9afabwVlCAQKVvqB39hmmgTU9Le2nk33Mco26qe7aPmBuNyeK2en16XYF0KSPu+1VvXlsXXF9bYW5wSuA3z96sGaPT3cBnukL6U0dLtEyGaRVs9g2wobkjjvXLVqGgiB3qCsOicCA5A9alRbajbcXcByYq1S3b3uCJ9BQ902PEZHV0A7imin1C6e4x8MEMBhYqI6W8iArdmfajyLNlYVi5nmKji1cG3cwz2oAwNZGFBHrSqzTQHaNt4x2zSpoJt2zMGIGBFEC2BJcgGODR5W1btnYAYHJqnvPv1G0bmMSduSKCcahgpWxbLuO/YUK2m1t26P5+Sc9gvvR2mNo2fKq4P1qdzbVBsANxsAgUD9HaN+8ttSfDt8E9/erkFUXaCJ5yKD06CxYCTGCWPqai1OoKjyvnaDI7DiijfEZh7cbf3oS9qrOnYW3YwcA9h71ANYmwsxUNwI7xQT39PqmDi552MbOPpQO1Ra20liNxgmcU0X0CgA7SvlEciPSOQe9Q6lmVNlxtyCPLM7TTr9q2LCXLG4juP7flREyakWGS4AAv9a+nuKha8Fdt0iD5c80MzbyWPAySPSlcLFUZjJiMD0oJvtLf3R8qeuscLAIH+oDNA7uJ59KRaMwI9BVBocu8LA7hiRn51E7wSRDE8z+1DA7gZIxkiKQLQG7n7tKCbfm8qEe8n7oozxmt2FtqVG5gkciAO5/84qvtXDbdWgM4Mie7dqbd1Plc7gFVSqTySeTUGg1jhVt2LZkqoDH35P50JO3iAPlmodFc8axumYxz+FStloIz60Eloq5ggx71KQmRQcsG8pPvUqMYzzQQapTsIHoaq7K3RqX2GFKg/Oru6m4fOqtiiOJJJ2ER7zQJ7962wQiZqSyJly3n7AdqSWLiqLrCSeKnW3LbtsEUHLDN4oUGWnmj33eNbVzPczxTrFm2kMANxFQap51aLywGSO1AzUF3vhhiKYNwPmPPNRB3N0yxiuvkMflU0InwpZCaE1BLGZJJqdoYx2oe4p2MR61QBd5O6RUYkcGfSptXPiEkRNRCAk96okF1wIkUqH8Y/2/lSoNCum1OoUm7cBPYcAf5ohdGQgTwkBIy/cn1qNL7rjAAqdbu4Ag5rGmBj09izNcBb0h4qWzcTS37VqBPfcZjFTCSfNiO1VOra6eqW/BUFw0xPYf8U1Yu9ddCRbhmnnbiarDf83nYCQBPIg4rl7eb4ILsAedxH1/GajNxhtXJDGOIE/5pqVFeueFeEhWA7U3UCNt/TkRg4OQaWoggAcTEEzFCgkOULFVP3sYFaFkt25esi3dUwf6gakFnegt53BfI08motJqLa2wouF27TXL90K4beVzI9vlQQEsoK7Sc+mRXbQDq4OGAkRJNN1FxyAQYVhkH+r3NDgkGciKCXxDHNIN3700ZEjiuQZ5igkn/wBUixH+49vSo8jK81xWyfwk+9US+IQoCwZELI/OoXAtXzuMi3wB/UalUlVNzjELiflUWzfcmSwXJb1NSgnTak6U7khlcGVJ5irTT6qzq/8Atbg3dDzVJ4cSDJWAAa5ua0QyMVdTgig0JH0H61wMFyaH0OvTV2jOLyxuUD8xRDCVEmge1yF+dU16F1RPvVm0x71XahJ1E+0/pQE+OfKzGKZe14S1iCfaozJUR8vzqO5pww4EdxQcs9SuC8FYMDVkjBytzuxgmqdbBtsW79p7VZadwUEmB3xIoJtLZ+06i4ls/dbaWbABpaqy1kFWEN3zTrtzCkbSGHbFC6nUiFRSSR68Vmhtvfv+7j50y4l4sQqfga7ZukkjvHNEBd5MHt2qiuu6K9dYGAoPGZpN0y4uCW94HFW3iKpAUAbRgGpNPqGcMJGBie/zqaM6ensCRJpVaXnQ3WgxmlTTGgt6a0hlbAC+4mirR2fdsqs+gyKLGm1LGTcRoPYYqU6V3PYR6fpxWddMgQqrMGa2Oe4rPdBtpd61fuXEDbLbY9yRWvtdOvQQbkg8SsR+ArN/DOma/rdYbd0WyAonA7+9N6LAuss+HqblsqdwaR8qD1AQEYBAmYzn6Vadb093S9ZfxSW32lIPYkYI+lV+oUNhzPt2/Cq50A5y0Lunk0LdHlCqDuGT6j50ddBCjaD5ewxUAhpD9jBC1oVxlXDA5PeIqdrzvb2mGA49RXb1mZwIBz6R7f5qOCgBHBGY9aoeL1yArNuXnNSKVbg/lQ5YCI4/Snhs0EwABxTiPIH7H6U3y7SST7RXC52wT5ewoOMc/wDNMHYfU11s/wCahu3CEYIMk/hSAhrgYgKMLIUA9+5qfTpgQRjgDj61X6eXfEwmMVbaZdqiAO+aUcIO0AyMcHtQt5YBxR7gRihbwkGaATRX/s2qS5/ScMPUcGtP5WUMkMrZDDvWVZOYq6+DtPf6l1ZdBbubbTI7FmEhAFJ/Xb+NFHtbLcVV9QOzUhfRMx7n/itTc6H1GzeFo6d9xMAgSD7zWgu/DOi1GlSze0yF0UDxgIafnWbTHljXipGYBNEW3Ztpx9DNaTqnwNqkZjoLiXU/tuHa341UX+havo72/tS24uyV2NPHrTQLskeYZH50+yTbI5E+lTXhCElYiouVEmI71pILbQazUJ4tq072zhSKFfpOuAn7Ncn5VtPhsJc6XB5FxhVl4QDeXsPWs1rHmVzpnUAYFi4B7CiLGn1NkQ9m4PmK9Dj/AET9aiu2w5ygx7U1Med6p7iT5G+ooZb1xuQw9wK9Au6W0TJUH5Ch7ujQjyoPyqDCMWJPkalWxbSsCQEWlQXAuXj5hj3ru7UsSAisOZqe2oPlYYERJzU4WMKBWMdNUXVNF1XVvFjULYQqJWDk1QaLQa6/rNVa0ptzbxcLnjJyK362STukf7SP81m/h5XtfEPUrLYyd0mI8x/zV+UqfqWg1F/QW7jqpuacTuA5WMj9D9DWYve0ivUDpBdtFC+GUr9/sRFeaaq01u81twdykiD+Fa4zGeQW4v8AI+mDMUBbYK5BnLdsYjn2+VHXsWX24ESZ4oASC0NA5J5jFbZM1MkqWAk8Cfu+n5RUDAKQpYkzge3tRV+TauEGO+Dxx/igrjZJBOSSJ+v+aEd3SYMSDmkWBHGaikYzJiuzGeaCYGDg4rpM1GCDSLQKBzNAn6VDcMZPpx708E4IqK4CZJpFS9Pkq5/1GatLTQvpBiQeaD6SFAcMvKmfapDdFtiO/r2pUFXLnb1/emXBOPpUNpjduHaZnt/59KMZSokmD3oKnUtskTkmK3X8KbVkXNdqHQtcVURT6KZn81H4V5tve/rHYsSu7Felfwpv7NbrLED+ZZDfgf8AmpY1HosWiv8A2gAe1OtW7YkeGOPwqR2K4BkVFvDev0qYpNbQrlIJPqc1Vdd6Nb6tpFtM7WXVt6sBMH/FWRfcIDFYMZpMbsDbBXuYmiY8t6horuiuX9PqrbeVtviKPKf8VTyVJXuMV6b8SLateHe1Kg2tSfAuCMEwSteb63R3NFrbunuHKvgj+ocg/hSJjafBzC7026pjyXjkn1Aq7a2gEwR8jWf+C3J0t+0omHDHy8SK0hBC4AePSlWB4EEhmA+VRP8AcYhyI9c06/kkmyVP9xOaicnaQF3E9yQKiorgWZO0n0ihr2eVIPpXL5ZJLoAfWZoJtbcAIW46/wC0/wDNS8jNSFrYJkn8aVCm7cYz4rme5ApU2mRp0Sy3Jz6zUy27bYDAn020HagKATJqdXHA59hW8gI+zMplWGOZHFef67XrY63f1dsyC3Y88VuddccdP1Gc+G0ebPFed9V0ajT27yuDvQHbGVbgz6zt5piPTun3n1Oktam2kpcXdA7YrEfE2nFjquoBG0O3iDOCD/itd8LTa6Rp1MyVke1Vn8QdK1yxpdV4auEJQkjiYj9KsiMPeINs5GByO9VjYubWkKxiR6f4o8oWQqVE44AWKDYpbhbnm24wf196Ibcb+WxEAckRwM4oFro2KG+8QYPpR2rKojEMu025CnM5xVOXcmCrQKQgiAWOwY9PTmngEEVAjNOFM96sOm6HW9SuBNHprt9p5USB8zwKVQ0EV3Pet50/+Hdy5bVtdrRac5KWre+PqYq103wB0u0R451N/wBQWCj8h+9Z1ceZ2bT3ri27SM7tgKokmth0L4B1eqKXuqXRprEy1tM3I/8A5+tbvp3SNH01Sui01uwGxKzJ+ZNHKCsLBURiKaSPPvi3o3Tuj3dJY6VYZJtE3CWLFzMSfzrH6i35bZJzBn6GvR/4j2/+h0uoQEP4pQuRwpE/qK831B3XMmdog/M5qxmu6VouzIGIFG6lyti68CAp5Peq9BBBGT2Fc6lee3pihYSxAgDiqANJbMDEzzW6/hy3h9cKg7f5DCfqKxelfYon8fWtr/DqX6nqLqLu2WTyPVh/ilV6WLzeaWkfOkLtv+thJ9zQ7JuncqifaKjXauN6hPTFZ+mhDC3ulST2wa4HVMqz47FqiAKn7wPoDFOJYjCL8xWdXFX8Yp9q+HNUDlkC3FM5BBB/Sa88u61tVpLdrULuvWyAt7g7fQ16fr0Go0eosnbD2mXn2NeUogjIJP41WW2+BnC6LUqRM3QZ+laR3KniBHasv8FM32fUoo/qWR9Kv2Ekjawj1WKEOe43Zhk9x2qC6paQdhnginGTgEH5RUF4E/eTHzooe5ZsNPiboGPKcVR6q5Zt3GFldyjuTzVprLgClPFZFGWIrN6sql8hbpYczVklZtw9tS+4x+tKhDqFBjcPwpVvIxreWx5RvM+0VLKqcQvy5ocHeBErT0VE8xJJHc1HUSoDKQ0lSCDWT6roNttLIWWN0qPcSf2NadGVuWNPNq01xHIkoZBNAZ01BY01tG/pWM1NrEsa7S3dLfG61cEH29/pUAIOaeqkmZFEx5Nq9Le0XUr+jusu600EjzSP/VV3UkC7WEGe/f61t/jjpOzUW+pWTs8U7LwA7xg/hj6VkdXHhqGJg++f0omKN2Jhc7Sa9t6J0Dp+s+GemWdb03S3R9mQ7riDdkbjkQea8T1C7HU9t37V7x8LatdZ8P8ATryEEfZ1Ux6qNp+XBpegGnwR0G1dD2dChccC4zOPwJq2TTHT2xbS0yL2FtAF/ARVgrEZMEUy4/mGTBqWLoW2WCwwfjPlqRgsyTP1pt641h82iVbKmDTfFLHbbXbJ/smsqlCp7Z9RUhsgjufQTSVhtI8Nj86QYRt8273qxKyn8S7nhfD9m3tEPqU/IGvMbeme4jPOSZNeifxQdvsGhSCP57GCf9NYS3ciyqiF24PuKrNRvbtWgpyXAyaqNY3i3gOBkkCrAl790WrYLO7hUHqSYFANab7XcVwQVYqR8jVVxWlFAxFekfwutbNJrtRsLbnVQRngEn9q84K/zSBwDXqv8P7Xg/Dq3GOLt1zHygftUqxqdzTJSPQSJqJmQkq8g+2D+lNO1jJDQMzJpbVzE596xWjyrSNiiB6kTXNtyMsq44pKFIjaPq1JmWdrokDuO9E0rYGA5U5gwOa8p1lo2tRdtGZR2U9ogxXqbJZZRKfLMV5v1634XWtYgWB4pPPrnn61YlXfwUyqmqDGPuxkH1rTEYkuxB7RWU+D3KjVShaQpjdkc1fDUIq7mV1H+rgUq8fBO5B3H0xQ2rvtZtNcLkACYgGaiW8t3COoPzFVPxBcVtN4BZo58vrSdpVbr+qWypUtLN96Kz+ovlnlcLzMVNeS2VE5jk0JpLHiauGdjbXzQcn5VuMUQmjvMgYgZzSo/H9z/hSqo2niyQOJqW0QP6ZNV+k1AC8bn7miRqEOCRPcDtWdjoN29yoj3aanVgByPwoFLwIngDgzT1ubjzwe1Afu3RmnqxB5igg6j5+tSWrjRC59M1QH8XIb3Qb2ydyMj4PYGP3rzXXMAqoRJyZmvT+qW2udJ1QYj/tMY74z+1eY69t7CB5VME+hPaiKrVjdakDg16j/AAo1q3ej3tEW89m5uA9Vbn/8h+debMgcFe5FXP8AD/qp6Z16wtwxav8A8l57Tx+dKke0EeaGyKdtCiSDHzmoTccMBtx3JrpYjEYOcVNadukNaYWxDdiaDDuASiBicmf+aK85Y4IkcxQJuxcZfDcwYJmsqkW9fJDEhVHbYKnS8VIABYkf21GtwNgWh6mkxUSVuTB4BiKDHfxL1HiLorZGwgM+feB/mvPmJ2EZ5itT8e6oXOsMghltILZE9+ay3hs6M5Iha1GKuvgXRDWfE2lLrK2SbrT/AKePzIqp6/bFnrXUVXkahwI/3Vsf4bWCq63VbFJ8tsbjngk/tWQ+J3U9c6js4bUuQPTNFVdok3DNevfBSbfhrRgHndj/AOo15DaUggk81698KIf/AI/oCHgG1MEd5NKcVwxYHHb6U1S6jzSwH9xmuF4YZZ+07a6rNgqm0n1NYdIeLy7cLg9prhuYl7WRwRTXDEgkCD2213zEfdUx6mKM4he8ymd0KexFYb4pCnrN14ncqN6dv+K3N1dwXyzPO2sT8XqE6khUkzZU5GcEirxS+Cfg50R9Tukyq9/c1f6h7XhO1q1PswNZ/wCEiyvf2f2Lz8zV2+52lmYE9oxTl61PFalq2bu+4rA9lZt0e9U/Vbl5brEONo+7t5q61Fq8HY2yufU5/GqPVafWKxZrZbOSKcWOSpu2vGdrjDcTyeKk0VvYGKqBJj8KdfZ1AJtuonMinWWC2Vn510YPJE8j8KVMkHuPxpUF9blBwF/2Ej9aKs3WCxbCk+jD96o7fVk4a2wj0Ioi31LTu2SVP+pax01q2t3ixK3RBnMVN9sVI2w3mzyKrPHtX823U3FyQDBK+tH2rSm2rAE9xmsdyrO1pZZL8MFCgmeaLTYsZn2iqRNRseBIM8VYWbpKy0/jXSA3XsG6bqxifAuf/qa8lm03la4qbzunkV6j1DULZ6Zqrq9rTd/UR+9eV6izd2gOCFGQAAB/zxVKTWkV3VWVl24egb6tZ1BJxOZBoy3ZYFSUJHMRRN7SeLaY/cg7VMZLTmiR6T8GfEK9W6cEvMDq7Ii5nLj+4VoTd9EEzzNeG6O/qem6hbtpzbuoZDD/AMz8q9T6N1Y6/p1nU3PK7LDAHE1htoGvmPSKrVvsNxZjBMk0LquowNmnKS3LdlFQ2tRCbWbE9pFBZpc3zuvQPnml4WnETcExEbhQP2+D5ACZ9TXF1Ljz3UsiM7vQVcHm/X7wv9Z1zrJXxm5M4BgfpVUWJkdic0d1LUB+oam8sFLt0soB7bjQllBc1KISwV2gZEiTW4w9H+BdKtroaXTbbdeuMwg8jAE/gawPxfb8H4h1qlCg8UkD55/evUdObOg0gteJstWl2iTiB3ry74o1SdR63qNRY+6xAHvHf61mTtpVoRjOPlXrfw6g0nQdFbvXmV1SSCIjcSY+n715TYtMGG8EQa9T0d5dRo7d9bhNthiVOPWpzXit1vW9wCXrnrgYoglCsi5n8KrEvOix40f/AGz/AIpt3XaeQrXk3/7QDWGhblhm28gn+pp/WmO+pIjapAz96hN6sJDWzBmN0GkH8wgADvnJrPapPG1SYKbYGY71k/iy613W2i4M+D3+ZrXNeRBLvE8BhWW+MXB1Wm2xBtHIPOa3xl1jl4d8K3GUagrBwvafWru4zsAQfoKqPhHYun1DlQfOvf2q+a4CCwXcIxFOXqzwHtfb5vKPcc1V6+5rLTT4AKdmCzV1dJUYthvkQIpnkvK0W+MEbwJoWMxc1V+4ux9k+yiaDgvOB84q/wBRoBuZtx3dluGP0qovaTU2t221uEThpH41eNysWBoH/gpVMoWBLsD6E5pVvWcV9tCzBRzTrilBI4NKlTImlY1FyzcD22KuODWi6Zqbt+yj20CM7FWAODHelSqZFlWptbXBYiflU4uKixBb58UqVWRoF1W/cv6K7ZmBtkACBjP7Vjj1JcLdUjORFKlVwdbqVsEbeTIBiuP1O0nluHapPMcUqVRIn0mms9QsG5c8QSIUAgY7Grzptk2NOtgN5FzA70qVTGlkr7YAOPcU43tmcZ9qVKrkNd+1BmiTI7xVJ8Q6++VXTK5FthLQImlSpiWqQaG3dJAJU+szNCXNObZkHhopUqqLjVdbv6npA0937wYBmH9QHFUwt2WuAMmY5mlSoaKt2VJ5JXmK0HQb72JRIFppgZwYmlSqWEq7GrMRuOB3E0rd+7G6VJPtSpVMjeu+OTtm3k57U5707ixM9pHFKlTImuK4ZJLTHtWb+LLwbU6e2p+6hMx70qVWQt0R8Pfy9CWmN79h8hVsbsRtMjvIpUqlkNMbVGCBE/2kTTV1bOACFLcwFilSqYbXH1zbVFy2DPqAaFvauyVZRbtD1BU8/MUqVTDVc+wsTtUT7t/mlSpVdNf/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4108" name="Picture 12" descr="http://www.zoobaq.org/especieani/pageimages/elefante_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5" y="1556793"/>
            <a:ext cx="1976436" cy="1512166"/>
          </a:xfrm>
          <a:prstGeom prst="rect">
            <a:avLst/>
          </a:prstGeom>
          <a:noFill/>
          <a:extLst>
            <a:ext uri="{909E8E84-426E-40DD-AFC4-6F175D3DCCD1}">
              <a14:hiddenFill xmlns:a14="http://schemas.microsoft.com/office/drawing/2010/main">
                <a:solidFill>
                  <a:srgbClr val="FFFFFF"/>
                </a:solidFill>
              </a14:hiddenFill>
            </a:ext>
          </a:extLst>
        </p:spPr>
      </p:pic>
      <p:pic>
        <p:nvPicPr>
          <p:cNvPr id="4110" name="Picture 14" descr="http://t2.gstatic.com/images?q=tbn:ANd9GcQG5SE4eCXUTYgn68Y_N-R1-HcRE57Arqa6WRAgAMvwbHRkP4utE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00600" y="1556792"/>
            <a:ext cx="1152128" cy="1512167"/>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http://shemaisrael-communities.org/wp-content/uploads/2012/02/cedro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7975" y="1556792"/>
            <a:ext cx="4264025" cy="50405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3080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640960" cy="1728192"/>
          </a:xfrm>
        </p:spPr>
        <p:txBody>
          <a:bodyPr>
            <a:normAutofit/>
          </a:bodyPr>
          <a:lstStyle/>
          <a:p>
            <a:pPr marL="0" indent="0">
              <a:buNone/>
            </a:pPr>
            <a:r>
              <a:rPr lang="es-CO" dirty="0" smtClean="0"/>
              <a:t>Así </a:t>
            </a:r>
            <a:r>
              <a:rPr lang="es-CO" dirty="0"/>
              <a:t>que podemos desechar la idea de que Dios, lo más inteligente que hay, fuera a hacer una analogía o comparación </a:t>
            </a:r>
            <a:r>
              <a:rPr lang="es-CO" dirty="0" smtClean="0"/>
              <a:t>con la cola. </a:t>
            </a:r>
            <a:endParaRPr lang="es-CO" dirty="0"/>
          </a:p>
        </p:txBody>
      </p:sp>
      <p:sp>
        <p:nvSpPr>
          <p:cNvPr id="4" name="3 Rectángulo"/>
          <p:cNvSpPr/>
          <p:nvPr/>
        </p:nvSpPr>
        <p:spPr>
          <a:xfrm>
            <a:off x="179512" y="2967335"/>
            <a:ext cx="4572000" cy="3416320"/>
          </a:xfrm>
          <a:prstGeom prst="rect">
            <a:avLst/>
          </a:prstGeom>
        </p:spPr>
        <p:txBody>
          <a:bodyPr>
            <a:spAutoFit/>
          </a:bodyPr>
          <a:lstStyle/>
          <a:p>
            <a:pPr algn="ctr"/>
            <a:r>
              <a:rPr lang="es-CO" sz="3600" dirty="0"/>
              <a:t>Definitivamente, El se refiere a otro animal. Otro animal que vivía en el mundo de Job ¡en ese momento! Pero continuemos:</a:t>
            </a:r>
          </a:p>
        </p:txBody>
      </p:sp>
      <p:sp>
        <p:nvSpPr>
          <p:cNvPr id="5" name="AutoShape 2" descr="data:image/jpeg;base64,/9j/4AAQSkZJRgABAQAAAQABAAD/2wBDAAkGBwgHBgkIBwgKCgkLDRYPDQwMDRsUFRAWIB0iIiAdHx8kKDQsJCYxJx8fLT0tMTU3Ojo6Iys/RD84QzQ5Ojf/2wBDAQoKCg0MDRoPDxo3JR8lNzc3Nzc3Nzc3Nzc3Nzc3Nzc3Nzc3Nzc3Nzc3Nzc3Nzc3Nzc3Nzc3Nzc3Nzc3Nzc3Nzf/wAARCADAAQADASIAAhEBAxEB/8QAHAAAAQQDAQAAAAAAAAAAAAAABgEEBQcAAgMI/8QAPBAAAgEEAAQFAgUBBgUFAQAAAQIDAAQFEQYSITETIkFRYRRxBzJCgZGhFSMzYrHBFiRDUnJT0eHw8bL/xAAZAQADAQEBAAAAAAAAAAAAAAACAwQAAQX/xAAmEQADAAICAgICAgMBAAAAAAAAAQIDERIhBDETIhRBMlEjYXEz/9oADAMBAAIRAxEAPwCjaUUlKKxhaQ96WkPesYQVtutaysY23WcxrWsrGNuY0hpKUVjGCnFrazXb8sQJrio5mVT2Joniiht7JBEdBujN7UvJbldDMePm9HGDhiWWMHx4g59CdUp4PybrzQLHMN60koNSrMx5WciRT2bR0adIZFKTQDkdTseGdVCvIyp9st/CSnYH5DA5TH7N3YzRAdNlTqo7rXorhviW1y9kmMyzpI5BUmUA6Oveqo/EThVsDkXkiXVvL1QjetVZjzcvZJeFy+wLrKysFOEm8au55E2SfQU5fGXaIXeJwo7nlrbH3TWnnQAsW1vXainHZ+N4FR4ZJgDzTto9BSMmS5fSHxjlrtgSRo9aQ1M5vGmPIsIF2j9U161vb460t4ebJM6M3TSDZo/lWtg/E2+iCNKKm7/h6eKE3VofFtdbD6OwKhNUU3NegKhy9MzVZukO/esA3RAi7pKXlOt+9KRqsd0aVtsctJSVjgppKysrGMrKysrGF3SVlKKxhKylNJWMKBSVlZWMLqsFLSqvMwA7msY7WyEspPv2qSMphnEb/wCERrRrj4DLIEj5QRve/sKy+DSkMumEYALD16Up6b7KIml2ibiuppIygVvCi6kdN1K4y5hmIXZBqDxYcRmUEiU/mFd8czf2kOmlbqBUOXEntosx5XXRNX0S2brexbHIRvX370U8S3NvxTwNL4R5rm3i8RR68o70OZZlFqykbBHat/w/uI3yptZF5kureWA79Om9UnHVTOws0poq8jX3pFBPpUtlLe0iuJfAbmQHya9etLZWsM8oiVJC5GyBXq/IuPI874m3rY1s0Rk8LfnLbG6JLT6XkuHsfFD3KiJYt6CkDzE/x0qMgwU1xNH9HICQ2nJ7oan8RbbW8S7jMrEIZWh/6Sqe/wB9+nrup82RKdpj8M36SIu4LqA0h86HlVGFd8b/AGfcm8N8zLzDyP1I36ipziG7sGsntrWAhYgrRyOPPv5oRtcg9rG9u/II1JkKt+v00P5pWHeSSi1WPugv4bNrc2V3iorg+F4ikEg8xRho9/n/AFoAzNi2OyU9qTsxuV3Rdg78pnEuggVJI+Xl9tKCP61txRhYr3MTSNJ4ckshYAetbHlWLJp/sHLieaeUe0ANbRaDjdPbrGSw3HhJ5jXa3xZW+hiuSIUYgl5Doa+PmrvklrpkTxUnpon+CRYzSDF5SxV5Jt+A7A9T7U1444eiw88c1oGFvIdAN6H2qSspBbX2Nnnubd4Yb3xEfnG+ToNVJfibuXGRmLlkRJzzup2Afio/kr5lr0MePUlYUlL70lXsmMrKysrGMrKysrGMrYUgNZusYSsrKysYyspdVmvasYXRreI6cE0nIx7A699V2gtywZnBAA6ULa0HE8n0OpLopLEwYaA0RUhYOlrLJHKvSRObR9qh1gZ2AVSQfX2qSjgMmSiVmYqygMT3oKUvpFEupZIwbiiY66aNZiTq88RlJBA1TV3aF3tC3LHrXNvrUdJNd2ciqsrdPykUj4200g5yKXsLMpdNLDJohVHeprhPAz47A33E11E4W2tZmt9jozMOTp+zGgaO6uLm1cShRHKNEgdWb06+m6tS84kzdvwL/Z8PDcgto4jFLJM2yBrvy/elTi4LibNkq10VFYWyXU4XmlaMADy9wdAUQW8RQ2whiAMBdTIfzPUdwiCL4MhBbmG6d5KWY8RM1vGQni7129OvxR5KbtwFilKN/s4Yi9K5yS3Y8kd3MAzAbKkHY1RXkMg8dvcWciRJJI3JI6ty+Iv6Todtdd79+lCM8eMmupJ0lnQeIGblXqNe3zTuecyyqzTrIG/JpdNr5PvQZp200N8etPsbOzh/D5tjt/FRV9EZblXAJJOiPgVISMUkDk9z0FYwL3gHNyIPz69RR4/qc8hO60PsTHqZV9AhP71JZa5E2TtirA7gCto9j7VEz5C3t8e7W0XhyvIER/UAdS39dftUf9XzzuWHmPViv66B4HT2wozLFpST96ttLZ5GZXVrx1VY4lOyOo2RXDPX5GKtLQxwhItEq0vXp8UOtezlxJFyxHrysi6LGlOMvbgiWRWKt5uc9dinY8ShLkybJmeXbSNJWlndyi7RNkaGuXdGWIy0OVRrC8j5VuIVhffdXHQMP2oedBjcQIwv95cMRMT10o0RqpyBUZ2l8BEnhtUkWRO+wa5la1sLFjd9ARe20lpcSQSjzxtysPY+1NqneJMfdw38stxGQJXZgw6g9ahCCKpiuUpkuTG4rRrWUtJRijKysrKxjKysrKxjKe47G3GQuVhgTq3q3YV0w2OfIXYQDSg+ajpMVHa2nhxgCQjQI9Kmz+QsbS/Y/FgdrkCN3hY8dcLHcz+Kd6ZYtGtFewhBIs3dgf1n/wBqeSWDtcMGfzqepI2aw2EYjbR61z5l/Y78YYNI0wDHyxn9KjtTuGJY05ZCDGx6H11WsluYyRCO46mmXiyIEjYdNV1atdM7D+MmzFCI9Q77b3TOykP17qNN17mt7Obm5Y1PRj1FcLRWhv20vl31b2ocaap7Dy6faO9/FCsETyRHnfsCetRyxSo/ishWP1ZuuhUzLE1xCV7+26TD4S9yeSjs+ZpLfxQshiG+VfXf7bo5/Ymul0T/AAjb28NreZP6eOd8fArRxyb8PxWfSvr11vsfajHhr8QLmJkt80VmEjnmmKA7Hr0FCF3NaLaS2+AaSKAQLDMGPlmKnqx9dnQqDZmSUlum/wAoHTXSo6qt+y3FEVP2Lym4e4Syd0Lu2t0huJh0mhTSye/ShPPfh/ec88mOMN9bN1Kk8jL9jQvi77IW4X6a7lRNFVDHeh8VN2HFmYxM6SMRcxqdsjLrYpLyvns34zlfV7IXI8NZjh0xSG4lhhk6RtGy737ONdB80wiilujJHPc7lJ8hdwGf5X3qyrHjfC58G1y1geeToV5dg07u+CbHIwlrJ/AEiN4cZUbT25W/T9utZ5q3rQCcx/JaKduMJdRFQCAoP5T1JppfQSW97zXEUkSONDfrRDnbXiDh+4W3v4IGP/qJ3NDeXzsmRsxA0IQq2ub9u1VYlkb7ByWmvqRN1LzzJGoJCHQHv1qbw9jFb3AurxgUhjMjIB/A/moa0cxyhhGGd/ysfSjPEWz/AEX1NxCzq7BpD8Kd6pvkX8co54eJ022D2NtxL9aCo8XQC/DEiiLGyXAvA+OZYwrCBtpz+Rug0Pvuo2DwrdMhdL0USqY+YbOx1qV4KvD4l0ZkVZFUFOZSASoJH+tLv7LYVv4k5Zp+IMEVjxHFjecSwwIsT8q8u2I2T/Wo/FFp/wC0PBb/AArbkCn1G6539zLkM7410/NM0isze+wen+37VGWN7LFkHWIcry7jcD296Zx3jF4surDBFhvvqUeMnkhKBG/SSN7/AJAqvsrbC0vZLfr5D3P2o38W8uD4lqUVncReH6uF70OcYwOmTZ3jCFwDoUHjbT0VefKuE5B40lKaSrjxTKyl1SVjGVsOuhSareNSXUCtvR1B/wAF49YrQzk6Ld6nZwp2ux0qA4evm/sol/Lo6JreG4Ic8smwT614uVN22z2MS/xoYZeKWKUkdEJ3r3rpjo4rkrE48zdj7U+l/vXAkXoPf1rqY4VdeTyH06dqzyPgHy4rTGLY6FlYEbZBpT8UMZaI2szRJ+UdAaNBzCMkKebX80IZBT45WZW0x5hT/FtuhOeVwOuEsXuEkZNkqvMQPjtRxgOCrfIcIXFy6XJzPjOo23KIAo3rl9d0D8P5BcVk4p5rY3FvHIrlOYjWiOvT/Sr/AMbnMTmcZcZXHTCWSMO0sSLpgWGvMtOy7n7folWn0UXAH5TynlYbG/Y0dfhDLLb8TQ2i6e0lR2Z21sPrWun70GcSCTFwo0wVbq5JZkU+VQfauHCnGN1w3NPPDbRyPKpHO3dSR6U3FulyAyanoZcTNLZ8T5OKP+45LqQCND0Xr6Vyts7cwtyuEkB/NzJsmou4uJLmeSaVi0kjFmJ9Sa0HfdOqJpdoVOWpfTC+x4gtWIDhoj7b6GpKa+huVBWdOXXbdV9XUTeTl2V+Qalrw4b6KJ8yl7DvFvCmUty40hO2b01Vn4i8muX0bhZd/lZeuhVK8N3M80sUOufqEC+p3Xo3h+LFWUMNlbRW8F20XM8anZ6d6hz4lz1sfWVOPRBceRrPgreWYB3V1UsexGjVI8T4+3txDLGjxeIxDe29Vd34tWobAxCNmXcwHk/8TVEZt5VjSJpjKqMD1+R/8U3xYc37AqpeP0PeH4YXtlMkKSSq3LF7gn9X7UcWeQPDtvFO8KXMBZo7iP0A9/561WWJunS6jIbWvLr/AEqxvCWbFgSnyPEQSfcetby4byLbG4r/AMTmSD4qs7WbPubCzuvopVFwoSUAgv36mmiQPAAlnfTQ8p2YZuoH3I6V3tljuuGLm7aWSOewk0FD9SpI1v4GzUUZLo+d3UJMTytKgI0O569DTp2pSFdP32cbxJorv6k27xsvmTl2ysf613x13HZXdzcG2aa4lh8hUHyue9EWDt7WaFvCuxLIg8yR6VT+3vRFhcBkLpHns7NFH6GkZQWH70vJ5aj66CUIAbT6y1iW4vLCWYR7KsQQFJ7711rvkLWG9xMUnihtguCOwA302etTPEt5f4OSSPIWrKzEEKXDId+nSgaG/eK3uwEPhTKVOv0k+1Nwt39tGrLqXLIlu/Sta3fYI2NdK11Vx5op7VrWVlYwopxZgm4QAb3TcU5x51cqfUVynpM6ifxsnJbPGxYkt1HpUnYxgEcwPv1rMJaK8ZYqHDepp9eTW8ULKvSYDy15GSt1pHtY+oRHZeZXjISZkde2qirXL3VrKhkcSJ896dm2W7IEit4nrqukOCHMZAvk9jToqJnjQm+V10d57t54vFt32h9V7io68U3MAY7Dr0+9dLq1aycfSksfVBT/AB9zaTKNApJ2ZT2odqFykYlynTIaxsYriWGOaREVmCux6HVXfw7w1gUxrJYwxNoDmuI30zH2Ou4qpshYLIpI0OvTVM7d8njJS1leMg3sANWreWdbEVjcvaQXccfh9JNeRy2ORiZ2X/AuZkRl+B1oUuvw64qt4w5xxeJuqmOVJP8A+TW19ncnlZt5IwNN253Tr/NdsTn7/E3KM11NFEDsmMkg/tTpvJjnihbwq3tgtdYm+spCl3aTxEd+ZDTbwxzAb6H1r0JiOMsPmLf6XJ+E8xXTO6gBvtUHl+CMdlllbDpHHOG8kQcr/XVaPNbeqQuvH0UoRpiAQft61iAluXWz6CjPJ8JZDGrDF9OzNIdCNxv+oozxn4WYy3t4rvP3f0zvGWEUDbYHXtVKyy17E/G0Dn4e3WOxufhnyCAQoAikn9XufgUZ8MXX10HEub5z40StHCwOxog6I/ihovhsLaXLR29xcXCM8Ub3UeldCNEH5+azgXMyQ3L4maO2jsLx0DSdR4ejvW68618m6PQlKkguur7IXnDtzgOIJoIcibXxoCH22wN9T8jdUhdyl35uYMpAG9+oq3raaO84svM9c25ktI+aG3kOlD+nXfxQr+JGQ4WuQsONsWjv0AUPDMPCQfI13qjxl2T5nrpAHbtq5RhroffVHeRvQ3Cuo505+UeVX2w2dHdA1nbTXc6x2sRdvYdTRVeQwJg54UjeO7t1VpFYD/upnkKXaB8d0pZrw9eTxXt39OkbmSDXJL+ViPv07bqbgusZlrIyXcFukyc6pG0uyCRroooGS5lKkRchHwdUQcK4m+vyZoIY0BPmvZwFCD2A9/Y1rw6nkZZE/Q+4exdjiJYLziS+FuO628JBbXpzACrLx3EOGltJpLCUMsY2GZSN/amvD3C2KsFMogWW41szSnnLfcGmPFV9Ba2E5YIqsvKqxIF2agzubel7Gbetg7xPnXv3ubOWFJbUuqiQr1ib0H70KZBIrdZ1ijEaSEpKg/6ZGtfzTXIZMswaInmaYuV9OnQfxTrMI63Jjk6yyIrN/mJHrVmOXEoFfdMGJAOboNVpuulyrpKRINN7VyqxeiR+zY1rW5GiR7Uhrpw1pzjz/wAwtNqc2I/5hPmhr+LMWFg3ItIwvXS6PxUdkoGe5ZiNa6084XulNsdlSdldfauGdgWeU6k5Cex9K8hbWXTPbn/yTIiJ5YpjKXBXeqLMZPG9uAHHNrqKC0mms5TzRLIo6bNFfDjLdRs4XlPqBTPIha2DiptnG+Hhys57AVHvDCtosfhF7qaQSJIP+mg7qal8uoeWLn6RKwPMPWuF1lLJskZ3YR23IdcmtuwFLwuktoZkcrtkH/b0lnczQywCVVYgA9xXS3v7a8YeYxu3XlB6CtcvhL2flySxnw70mSPYIPL7/aouXFzpFtY+Yj/s3urXGJpfpkDzWq79D+9ungueRlbk9CPWlNxaTaZFkX4+abwTypGsd3EZI9/mI8y09hmx0ukU+Ed9ecarlJa6GLJt6MKhl5yuwOzH8w+1PMVmcrYXcUltdXJUOp8NnADin1tjoWUGGRHB69GpbnHKGAZdEe3pU/NJ/ZFKlUtD+DiGa+vTm+I8mBHEzLaxA7K79NCluOO8aWcxwyuW6OxXQJ9+9DsmFbxJG5Qxbrsro7pgmPa3ljdVBkV9lWXYNNl42iR4WmEuW4hTLYwwDGl4gdhwSAPvUCszwwiJ4EYMOgc7FHmL4ijjsGsr2wgjhkHmCINH03WoxGNyayLw9cWkdwCNW91+r30T2pPyca0l0G5qeyv8llsrexraGQxQR/lWMeWo61xweRkupGi0PKyoSGqxLnAZjHhmmx8YiPTmRgwP8UxkSSaMNGyHX6BrYNH+ZxekhLx8ntg1gryTGJdRR2hmMi8oYrrVccxd3d46SXMLKVXlIUfmX5ooIa3AeZl5tfkQbJpvDN485NyGisQ3+J4fVjWnNuuWjvBpaTBjF4efJXZ8KJlhDaJPQfaieSOTCwiTH5Oe0kQf4bDnVj9vT701k4kixhu7OyZjGsm4nCjZocv8vNeOWffU9d9zTuObJafpAp4ohr9lmcLcaxZS3GNu0SO7bpzu3SQ/HsahvxFyMK8tojuHXoarwMQ3MCd+hHpW91cyXMgeV2dtd2NN/FlVyE1k60aFiWqwJIYbxgdgMtvH4R99DrVe1NxZnkx8cCludB3rueHSWh3i5YxtuxnmwFyDgHZ9T81HGt5XaSQu52T3NaU5LS0S206bRux8xPvSVhpN10Ew1vC5SRW9q50orGC3By+HfqQAIpeZ1AqXziKyKQVA7k+tDmMuVMVuWADxbRR7g+tFmM4Xy3EKCW2tmKjrzM2ga8zLD+TZ62K18P2YORgSaRuq76H1NEGEKx80cCs0jHQRBzNup1PwyvLOM3OZylpYW4HYeZj9qfcKZzhfDZIW2OM0rS9HyEqaIPsB6V143fYv5plfUZXnCF7PZ+NfTCG4b/DsoVLSv8N6Cmdl+FeevF8Se3S3i2dRM/mUf+9XnZyRyQeNbBXJGlcjqf3rpEZJDuTlDDoNelMxx8aJsuesh53hujb5CG0nuppLeCcQhX8wRQdED470a5/g/IWRkusVELmzdedAo8w32GvWhefhW4jvb17xZDEHkdQh7k7NSkHHHEeNtoYBPHHEkfhqJYQx6KNaO6C8Cv7M5N0MbXhnIXMyo+MnhLnQEkJpzl/wpyclkbm3FvJKBswAEH/WjPhPM5XiTBvdPJy3drP4cy83KD5Aen80WYW1hVTdLLKZG6PzScw3SomovrsJ5H+zzVBgrlJWghgv47tD54F13+OlGXD3APEdzA01/PFaReguCS39KuO5tbSG98RY0+pI/NrrqmVzjbi5k8MzDwz3JPagvPkp64hRTn7Iqi+wGQt3b6e+srhlOuReYMf5qFucVnYlF0+MkC68/hkMde+quCWXE4vnuEkErO3LIdbU0K5fijFpbytFaSaXp5Jtc3xquY6S6Y7579gFBfDlMcqMmzvUg0a6utuVDRsnMfjt+9WbaYS2e1sWfwtzxrIwk0xGxvRrvfcDYrJWjI4eGT0liGlrvJKjq8jl1SKwwHEz8OZGWQQ+LBJ5DE/m5PmiLLwYPiW3Mtrfw2LykEAlU61B8X8Ey8OzxSQ3f1UU6EOT0I6egoP8Fo1eNZAsYAOyeoNH8EZKVS+zj7CWbgrM219I1sv10OvzW8wLj2IqMvcPmrUiJrO9jjlQkJdEgqR3JpjHcXERVrfJzF+muWQjRFWXwPxZHksFe2/EU0chtpQzSOd8sTDTEH4Ov5p2R5Mc7S2Jr2V5a8MvKvNd3McSse2ttXWXg9ZWcQX8fKnbaHrViZjhX6djcWatND3ZUbbID+Q6+f6VALaBS6sjb31Cnf8AJ/2qN+dkXZ34kwCuuHbu35tlGA9Qd7qPisZZ5eSNHJ9fL+WrGks0YlTG4XW9/NRMtrILtjqTUS75FcJsfNV4fNdL7Cnh76BOKxEshjS4jDDv4nlH9a0uLIwtyB0kb15DsUcGysRGJLtLcGTqo5t9KW1hxNzEw8Bjy9uY8v8AGqb+X30jfDr2ADwyD9B1XMqR6GiqRLN70QRsI0D6YE72KlMnh8KqSckpVAm1Y9ST7EUb8lbSa9gvCwBNa1s3XrSCqRJ1t4i7f5R3p4IoudTGNqOhHuaYo7Dop1upXCW6zZK15yGUvogUNeg49k9gsSY0lvr9FjtV0IlI2T9qOrDilMJjOaS3jfrtLfRRl+/xQrFfz5DIS3PIv04KpBEB5Rob3XTJy+CV8SF5rmZtqhPmcD1PsKjqeTHKutDrN5nNcXTks/LbADliH5VH+9S3CfBq3t/bteSs5B3yAdAPgUN3Wba0t0Tw47Q+vI3NTeGHKZmWOX6+dZW34KxMVLa+1dS10D69F/y5bEYIixa4UzKNmBWGwPkVHzcd8PRyAxZKGP3Q9DQBjfwry1+kb5C45PFHMzXDl3X41/8ANFWP/Crhm3YG98S4kX9IYhT+1da29oWTtjJww84ubW7hmkmOtCQHZNQnG/DljewSSRrEsqPzK6/pXWu/3rMr+GFhcMj4OZ8eUP6e2/SofijFtwnw9Gclnr1pCrJyrGXQ77VuLoKa76HP4VzNZYSZrpI4/Gv2jPMddDGDR7jo0sZPC8cOZdso3s//AJVRcOcQGywLWZxLXyyyc8sbnlVemtq/vqpK343tbGaKWCF7OCIaYNOJXkpe0g/juywcksoyFy6KesS6NcMjMI7KUXFwQ7ICo32oIu/xHucvK0ONgjiVxoTP31+1b/2gNBrlzcSjvz9iKhztbZRj8a/2R3EFzcNb+FDEv035VZe+/mgS8DLcQQs3RDvXvRvjYGyPEkcUlyYoXBZoU7HXpRnmeBcZm4IriGAW12o8rL2P3osY22olIYcJXzXOPh+sOjGiqdpvsoo1x8kcsLPbkeX2GqGMLjb3HI8GURBGnQOvqPSp/FWiWbSPEzMrneqBNvexNdyBvHhMeZt2k0yGIgKare74djuLgNDLGwOyyydxVg/ihO/9rY9V1vkbmHrQbG3O5b/t9PWgV1D2mFP8dEceBMkEaW1ktzG+joProDULZXV1icmyRqJyoeOaLe0YN3H/AN7UbfU3P0bQpc8krLyoW9vaou3sEwOKu5JFSS9lUac9eXZ9PmrMPk8k1QvTJLhjjGVXs7a6kZL6Bxbzsx2k1uzAKCf+5djr7VITSrkr/J28FsqXNtNyFE7uOvX+BQDbYozYCXIsSZDcqkaj0AB2ftvVFUrLdLaXzF4b7wx4kyHXO2tHf8D+KX5MY9PQcN+md541iPMD0HQU33Ezszpssvf5rqzO0XPK/Oo6bC9Sa4hCUDDZ2da5TuoFP9B7Q0nx0crK7oeX0HtSTW8a6G2VVHpU/hcHd5q7WJD4Sd2C9eWi5OAcXb2LNfX84c9OYEAfwapiMjF1cp9lRy4Xm5pomLDfMObtutP7JvLlAoddp1DN3JqxcpieHcTcNaXWSmWeJQWjcqT1+1ccfYYi5ueSCe4PMdLtehp6eY5yj+ih90lLWV7JCJT3GeK1xHHbsVlY6BHpTMVL8Mx+Jl4Yz69qG/4s6vYXXV2mCx1nH9OJPLy/vy96H/7Ye5me8umZ7oDw7dBscq0nE199dkRybKoOQLuu4hiwNvBLeIJ72VOaFPRB/m+aSl9f9jdErjsI0kX1eUcKbjyqgXev2o6xOXxfD8cS2ONa6u4lIgYkKCT370H4y+uMxEJG1CndinZftTm/vxi8abmJ0kvN6gjYb/epnydaOljS5pSsf/EuZ+lmePnawsu4X/N3I/mobOfjDj8XGtngbF7ifl0GnJAB+eu6q7I2eUs8QuWvn8IX0jDmJ/vZjob+wFdODbG2kmW7vQknKCxRxvfXvT2/jnbBlcui48JxFxC8K3Oau7SJJV5o47ccx+3Xdb5niAXNsYJVFwhOyJEU/wC1A8vFMMi6WNU5DpQBUbLnPFchSVO/Q15+TLkr0eji8eEtsmsxkLm6iEcbLDGP0xqAP4oQvYOUk6Xe+hA7U+fLCRCznqB2qHnvg8jbYgAbFLxzborU41Ox7jrpLUEkjn313XS94kdF5Yn0w9KF7m5bxQ46f70hLzyFwuz6GrV40vuiTJnfqSUfM3qSCa1mKTKSQ69+tSmN/EHiXH3AmS/ZxrrG4BB+KibW3tol200bv/2n0pJYok0yKSGOunaiTlfXQDw8ltl08IfiXj+J9Y3IwfTXxHXbDkb5FF10kscKiIhAB0O915olt2Opoyqup5gyHRH8Ud/h/wAfX8N5Hjs0wurNhypLJ5Wj/b1pOTHNy+ImsdY2Tv4gwzHI2hYoZVjbZ/ehHwWXm66J7kVZfFuIhzHg3dlKjiFCG13NA1xjrmAkSKYhvQEnrXnXPDoNPaIsltBWJKg7rs7xXFu8E4PI4APv0O904kg8NQGYbPtXGRURztulAra9BG1pGkVotuoHhqOx9T7minhvhtJ4zd5PlWzijLaA69Otb8JcMtdxxX92pNuRzoo/6nxU7k1mzF1HjrJWjsIxqVgdHt/+iqcOKrrdIVVpdHTD3PDa2iH6dI2bryyJ036f01UyiYZ25o44GYefsNmobM8M46SIwDJfQzsVdeeRW0wUKAAeutAVzxHCWTtTNJf3kEk3gssc0CsGX2PKehr0Fi0vQhtb9hNj8bjoJJJbOMIX/MV9D7Ux4kwi5mFomu5IJI10jBf669TVZ46+ydpcNiLRri5vpZGeVjOxG19SKe22TzmW4jtrOQSQOjam5Vbt77NHNL1o5xHWC/Dk3t8brK3AuLbtzt/ivr39qOZuFMMsCRx23h+H+VkYgit58njcBjjJLcjlGzy822Y0BH8TbtpyqWilCSqrINMCexPxRvr9HO2+ikRi7dHKT3C+IP0od1vNjrQPpCy67hm1up2ysce0pcXcTM3uuvTddosVjrQSTX1xG0TPvfU0xOjP0Cd7aKgRYbe5ViN7PmBHxqnfDsUkM01yEflSF9EiiP8A4hxdpOsEEKywg6B5uv8AWpqwvbEQ/wBzPbpzb5kY+h9K7VPWmBK7K18URXYlkQkA7ZakITPxDn4UlOllPKF3+VaM5pOF3kKX72pLg9ev+wpUm4cxVq95ZvbtclP7s9dih5fUN9jqdYcHb2+Ox4D3DnWvb3NEVjw/j7Mvl8+jcljD45QdFJXqB9+tD/Cqy3DnK3epMhdMFt0P6V9/b3qG/EfiqS8s4sRDetOpk8S6JGm5h0Cn4FJiOWQ63pEBxtxXLxPkFkC/T2EHltbNfyxD1196YIsgjTwzpe5qH9afLcFVQ76DuKqyLfRsbH8/MYgVYcw9K1gyTxq0bdz2b2pkLoF25l2D23XOQhdHY83ZRS1C/oe7/wBji4u5JerON1iSpIAj9z6+1NDEGPRuvtT2GBjGojUu+t8iJzN/8UTmEBzv9nVeSJx4SgyDptuxrLt5UjJkuY15u6R+tR1yZY3KyBlJ66PeuBJbuxNdUo5WVIfC4tUP5ZGHtvVPrPIxSOsQR1X/ADPuoHdbI7I3MncVqxqkcnPa/ZYCiC5t/C11HY1HzY2ZNvG3lqGs8nNHyvza10O/WiS2zEM0IWTQYjrvVQPHeP8A4XznnItMm+H+IrrHyBZZHO1117Uf2OVgyFuHl5JUI0V3VXxrDOh7VglucYfEtJCCP0g96mrHy9ewmkg14pwPi2D3WDVVmi83hD1qqMnlcuRyzN4JB0yRqVJPzRvjuOSHEOQiMfOABIp7H5+KKL7h/FcVWiyLOiydAZIupP8A5fFHi/xNK5EZYdImuBeK2nxFjHeHxW5NNcE/0+9GdrkrC6k1bzxNLr8obzVU3AtmMFdXeE4isGNm7f3M8gPIR96NL7gTGZDkuMfcTWm//TbakVaqp+vRHc9kxf8ADeCyU3iXtjFNJve233rTK4qyhw86R/UpahPNDav+YewoXusLecMXEE8F2LiKRuTXgsrD7ts6ozwuRa+s+eeNIpA3KyeIH/ffT/Smcq1pga0BONlsMJaXuTXA3lrFGiJz3bk+Ivufmh/IfitbwTjWNWRCACYpOU8oJ1/Sj7iThP8Ate3uRNkb5lcajg8Tyqde3rVF5HhuXHXNxZvaSPOugshHcUmqUvsbH2DPNcfrmLZVwJvbWWVdEyxhUH76O/vQ/aWMdxcG7y93NPeP1d/F8q67U1tLGdYVjdSqqN60RqtMnaXLWEMsIYCWQoQv6QPU/FSZMzyVxmtIfMJAteSWqH/l3uFH+cAD29q2C3kkJ5Al1HrfKp5v5FTcfEGPukAuYFUP0/vFFcr3EWjnnxdyLeUjm6HSmvXXsjbONjc26dZMcqza6KYievxUra31ldhkaziFwvQLMhUN++qZ405GNSmQfaIeYSJJo9q7LxFZopjmlMg9Qq8x/muWm10afZLfRDLW1xbXFrY2rKQFlt3DEf8A34rS34HtIY1kvJnuGQ+UltR/v7UPZfO2MCsuJjlglbzc40KH7vMZC82JrqUqRorznRpU46fs6w74l4mt8XCbTHMvijXRDtVHwRVdXFw888krHZc7JrmSSdnqa1PenRCkFtmA9a25jWlLuiMno2VgD13+1O7aMzNyqBo/rf8ATTMU9x/iAl0G27D4NcfSYcdvsKbLhtEgWeaOScg70hBB/pUikssTlYkS3AHQKoBH7iuOFa7MQHijkHoDUrKiggqgLnua8LNmarTZ6KlcQWzOMa9V5YlLSAb0EJ3UBLiL+LbSWsqqPXlqyVMqg7HQ/tS83iAq8asD3BG90zF57haa6J7wJ97KrFtKT0Rv4qRwfD2RzU3h2UPl7NLIeVF+7GrEW3iUIwt4gd9ytD3E8zAGytJAlsp5pI4zoM3zVOLz1lrSQHwJd7CbH8B8PJYCC/4gx5vwm3QSDlT9/XrugjiDh+1wwLWubs77r/hwMdiohEEyuq/nJ/pW0dpODzAaHxVUrT7oyjb9C2eRmgYpzkj3NTFpdSZNvBF5bWvT/EuXKKP30a52NnaJIwk05+a450RIsawgKCOoHrSnUO9Jdj/juZ5bCv8A4EubnHvd4bO4/IiEbuVWTl1/4k9+nrXGwwHEFrEyYO+t5nkHnt7W7Vm/cH1oFjupUUeC7KwOuh1se1TOIifJZG3Wy/5WZ28MyrJyab07e/b70y5euxCycn2FuG/EfMYs/QZq2F5aoeVo5hp429tmrEh/EDBFYQbmS3LL1AYMB8VQmXy89zkriaZeWRjyONb7d6axywv+Zzv2oXg32+jjcP8AZ6TteLrKV2WLLWEqP5fDkfrr3qOvLKWO8N5iFVDIpEoSXahv06+4qibeCRm54U7DWx0onxHGXEuOtjaw3MaoNa8WAN27dfWp7xvf8hk4HS2XpgLy7S25bnmZgNAD1/muXEOPjyNs0rWhNyBpWH+p61T0X4icVQjlNxbj5Ma9KW4/EPiK5Tf1fX9QiiU7oONpcV2d+LiyXubS4juZlS1u3MR0WETEa+9N1uJIjspokgkd91HYfO8UX91aXdxLf3WOhkH1Edq+mVPXm18USXkc2Sikv1sHtbeSR2gMj6aRFG96qLP47jsP/p//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5124" name="Picture 4" descr="http://jackmart.files.wordpress.com/2012/02/jo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2967336"/>
            <a:ext cx="3624064" cy="3416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337902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apatosaurio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60649"/>
            <a:ext cx="8640960" cy="4176463"/>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51520" y="4437112"/>
            <a:ext cx="8640960" cy="2308324"/>
          </a:xfrm>
          <a:prstGeom prst="rect">
            <a:avLst/>
          </a:prstGeom>
        </p:spPr>
        <p:txBody>
          <a:bodyPr wrap="square">
            <a:spAutoFit/>
          </a:bodyPr>
          <a:lstStyle/>
          <a:p>
            <a:pPr algn="ctr"/>
            <a:r>
              <a:rPr lang="es-CO" sz="2400" dirty="0"/>
              <a:t>Todo parece indicar que fueron los mayores animales terrestres que existieron en nuestro planeta hasta la actualidad. Sus dimensiones medias eran de 23 metros de largo y alrededor de 23 toneladas métricas de peso.</a:t>
            </a:r>
          </a:p>
          <a:p>
            <a:pPr algn="ctr"/>
            <a:r>
              <a:rPr lang="es-CO" sz="2400" dirty="0"/>
              <a:t>Sus fósiles han sido hallados en el norte de América, especialmente en Wyoming, Colorado, Oklahoma y Utah.</a:t>
            </a:r>
          </a:p>
        </p:txBody>
      </p:sp>
    </p:spTree>
    <p:extLst>
      <p:ext uri="{BB962C8B-B14F-4D97-AF65-F5344CB8AC3E}">
        <p14:creationId xmlns:p14="http://schemas.microsoft.com/office/powerpoint/2010/main" val="257889708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p:spPr>
        <p:txBody>
          <a:bodyPr>
            <a:normAutofit lnSpcReduction="10000"/>
          </a:bodyPr>
          <a:lstStyle/>
          <a:p>
            <a:pPr marL="0" indent="0" algn="ctr">
              <a:buNone/>
            </a:pPr>
            <a:endParaRPr lang="es-CO" dirty="0" smtClean="0"/>
          </a:p>
          <a:p>
            <a:pPr marL="0" indent="0" algn="ctr">
              <a:buNone/>
            </a:pPr>
            <a:endParaRPr lang="es-CO" dirty="0"/>
          </a:p>
          <a:p>
            <a:pPr marL="0" indent="0" algn="ctr">
              <a:buNone/>
            </a:pPr>
            <a:endParaRPr lang="es-CO" dirty="0" smtClean="0"/>
          </a:p>
          <a:p>
            <a:pPr marL="0" indent="0" algn="ctr">
              <a:buNone/>
            </a:pPr>
            <a:r>
              <a:rPr lang="es-CO" dirty="0" smtClean="0"/>
              <a:t>Fíjense </a:t>
            </a:r>
            <a:r>
              <a:rPr lang="es-CO" dirty="0"/>
              <a:t>en la cola de </a:t>
            </a:r>
            <a:r>
              <a:rPr lang="es-CO" dirty="0" smtClean="0"/>
              <a:t>este animal, </a:t>
            </a:r>
            <a:r>
              <a:rPr lang="es-CO" dirty="0"/>
              <a:t>se descubrió vivía en la </a:t>
            </a:r>
            <a:r>
              <a:rPr lang="es-CO" dirty="0" smtClean="0"/>
              <a:t>antigüedad. </a:t>
            </a:r>
            <a:r>
              <a:rPr lang="es-CO" dirty="0"/>
              <a:t>Y nadie puede negar que gigantes como estos poblaron la tierra en el </a:t>
            </a:r>
            <a:r>
              <a:rPr lang="es-CO" dirty="0" smtClean="0"/>
              <a:t>pasado, ya que restos de estos animales han sido encontrados y hoy </a:t>
            </a:r>
            <a:r>
              <a:rPr lang="es-CO" dirty="0"/>
              <a:t>sus restos están en cualquier museo</a:t>
            </a:r>
            <a:r>
              <a:rPr lang="es-CO" dirty="0" smtClean="0"/>
              <a:t>.</a:t>
            </a:r>
          </a:p>
          <a:p>
            <a:pPr marL="0" indent="0" algn="ctr">
              <a:buNone/>
            </a:pPr>
            <a:endParaRPr lang="es-CO" dirty="0"/>
          </a:p>
          <a:p>
            <a:pPr marL="0" indent="0" algn="ctr">
              <a:buNone/>
            </a:pPr>
            <a:r>
              <a:rPr lang="es-CO" dirty="0" smtClean="0"/>
              <a:t> </a:t>
            </a:r>
            <a:endParaRPr lang="es-CO" dirty="0"/>
          </a:p>
        </p:txBody>
      </p:sp>
    </p:spTree>
    <p:extLst>
      <p:ext uri="{BB962C8B-B14F-4D97-AF65-F5344CB8AC3E}">
        <p14:creationId xmlns:p14="http://schemas.microsoft.com/office/powerpoint/2010/main" val="113434620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solidFill>
                  <a:srgbClr val="FF0000"/>
                </a:solidFill>
              </a:rPr>
              <a:t>Fósil de</a:t>
            </a:r>
            <a:r>
              <a:rPr lang="es-CO" dirty="0"/>
              <a:t> </a:t>
            </a:r>
            <a:r>
              <a:rPr lang="es-CO" b="1" dirty="0" smtClean="0">
                <a:solidFill>
                  <a:srgbClr val="FF0000"/>
                </a:solidFill>
              </a:rPr>
              <a:t>brontosaurio</a:t>
            </a:r>
            <a:r>
              <a:rPr lang="es-CO" dirty="0" smtClean="0"/>
              <a:t> </a:t>
            </a:r>
            <a:r>
              <a:rPr lang="es-CO" b="1" i="1" dirty="0" smtClean="0">
                <a:solidFill>
                  <a:srgbClr val="FF0000"/>
                </a:solidFill>
              </a:rPr>
              <a:t>encontrado en Norteamérica.</a:t>
            </a:r>
            <a:endParaRPr lang="es-CO" b="1" i="1" dirty="0">
              <a:solidFill>
                <a:srgbClr val="FF0000"/>
              </a:solidFill>
            </a:endParaRPr>
          </a:p>
        </p:txBody>
      </p:sp>
      <p:pic>
        <p:nvPicPr>
          <p:cNvPr id="1026" name="Picture 2" descr="apatosaurio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772816"/>
            <a:ext cx="8712968" cy="4824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841055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cap="all" dirty="0" smtClean="0"/>
              <a:t/>
            </a:r>
            <a:br>
              <a:rPr lang="es-CO" cap="all" dirty="0" smtClean="0"/>
            </a:br>
            <a:r>
              <a:rPr lang="es-CO" sz="4000" cap="all" dirty="0" smtClean="0"/>
              <a:t>SOBRE </a:t>
            </a:r>
            <a:r>
              <a:rPr lang="es-CO" sz="4000" cap="all" dirty="0"/>
              <a:t>LOS DINOSAURIOS EN EL MUSEO DE EL </a:t>
            </a:r>
            <a:r>
              <a:rPr lang="es-CO" sz="4000" cap="all" dirty="0" smtClean="0"/>
              <a:t>CHOCÓN:</a:t>
            </a:r>
            <a:r>
              <a:rPr lang="es-CO" sz="4000" dirty="0"/>
              <a:t> Patagonia </a:t>
            </a:r>
            <a:r>
              <a:rPr lang="es-CO" sz="4000" dirty="0" smtClean="0"/>
              <a:t>Argentina.</a:t>
            </a:r>
            <a:r>
              <a:rPr lang="es-CO" sz="4000" cap="all" dirty="0"/>
              <a:t/>
            </a:r>
            <a:br>
              <a:rPr lang="es-CO" sz="4000" cap="all" dirty="0"/>
            </a:br>
            <a:endParaRPr lang="es-CO" dirty="0"/>
          </a:p>
        </p:txBody>
      </p:sp>
      <p:pic>
        <p:nvPicPr>
          <p:cNvPr id="1026" name="Picture 2" descr="Museo de dinosaurios de El Chocó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 y="1844824"/>
            <a:ext cx="4128393" cy="3888431"/>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55574" y="5733256"/>
            <a:ext cx="8736905" cy="923330"/>
          </a:xfrm>
          <a:prstGeom prst="rect">
            <a:avLst/>
          </a:prstGeom>
        </p:spPr>
        <p:txBody>
          <a:bodyPr wrap="square">
            <a:spAutoFit/>
          </a:bodyPr>
          <a:lstStyle/>
          <a:p>
            <a:pPr algn="ctr"/>
            <a:r>
              <a:rPr lang="es-CO" b="1" cap="all" dirty="0"/>
              <a:t>SE TRATA DE UN AMENO RECORRIDO POR EL MUNDO FANTÁSTICO DE LOS DINOSAURIOS. ALBERGA RÉPLICAS DE OSAMENTAS, FORMAS DE VIDA Y ELEMENTOS DE TRABAJO DE CAMPO DE LOS PALEONTÓLOGOS.</a:t>
            </a:r>
          </a:p>
        </p:txBody>
      </p:sp>
      <p:pic>
        <p:nvPicPr>
          <p:cNvPr id="1028" name="Picture 4" descr="Museo de dinosaurios de El Chocó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55544" y="1844824"/>
            <a:ext cx="4429125" cy="3878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7445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1028"/>
                                        </p:tgtEl>
                                        <p:attrNameLst>
                                          <p:attrName>style.visibility</p:attrName>
                                        </p:attrNameLst>
                                      </p:cBhvr>
                                      <p:to>
                                        <p:strVal val="visible"/>
                                      </p:to>
                                    </p:set>
                                    <p:anim calcmode="lin" valueType="num">
                                      <p:cBhvr>
                                        <p:cTn id="15" dur="1000" fill="hold"/>
                                        <p:tgtEl>
                                          <p:spTgt spid="1028"/>
                                        </p:tgtEl>
                                        <p:attrNameLst>
                                          <p:attrName>ppt_w</p:attrName>
                                        </p:attrNameLst>
                                      </p:cBhvr>
                                      <p:tavLst>
                                        <p:tav tm="0">
                                          <p:val>
                                            <p:fltVal val="0"/>
                                          </p:val>
                                        </p:tav>
                                        <p:tav tm="100000">
                                          <p:val>
                                            <p:strVal val="#ppt_w"/>
                                          </p:val>
                                        </p:tav>
                                      </p:tavLst>
                                    </p:anim>
                                    <p:anim calcmode="lin" valueType="num">
                                      <p:cBhvr>
                                        <p:cTn id="16" dur="1000" fill="hold"/>
                                        <p:tgtEl>
                                          <p:spTgt spid="1028"/>
                                        </p:tgtEl>
                                        <p:attrNameLst>
                                          <p:attrName>ppt_h</p:attrName>
                                        </p:attrNameLst>
                                      </p:cBhvr>
                                      <p:tavLst>
                                        <p:tav tm="0">
                                          <p:val>
                                            <p:fltVal val="0"/>
                                          </p:val>
                                        </p:tav>
                                        <p:tav tm="100000">
                                          <p:val>
                                            <p:strVal val="#ppt_h"/>
                                          </p:val>
                                        </p:tav>
                                      </p:tavLst>
                                    </p:anim>
                                    <p:anim calcmode="lin" valueType="num">
                                      <p:cBhvr>
                                        <p:cTn id="17" dur="1000" fill="hold"/>
                                        <p:tgtEl>
                                          <p:spTgt spid="1028"/>
                                        </p:tgtEl>
                                        <p:attrNameLst>
                                          <p:attrName>style.rotation</p:attrName>
                                        </p:attrNameLst>
                                      </p:cBhvr>
                                      <p:tavLst>
                                        <p:tav tm="0">
                                          <p:val>
                                            <p:fltVal val="90"/>
                                          </p:val>
                                        </p:tav>
                                        <p:tav tm="100000">
                                          <p:val>
                                            <p:fltVal val="0"/>
                                          </p:val>
                                        </p:tav>
                                      </p:tavLst>
                                    </p:anim>
                                    <p:animEffect transition="in" filter="fade">
                                      <p:cBhvr>
                                        <p:cTn id="18" dur="1000"/>
                                        <p:tgtEl>
                                          <p:spTgt spid="1028"/>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1000" fill="hold"/>
                                        <p:tgtEl>
                                          <p:spTgt spid="4"/>
                                        </p:tgtEl>
                                        <p:attrNameLst>
                                          <p:attrName>ppt_w</p:attrName>
                                        </p:attrNameLst>
                                      </p:cBhvr>
                                      <p:tavLst>
                                        <p:tav tm="0">
                                          <p:val>
                                            <p:fltVal val="0"/>
                                          </p:val>
                                        </p:tav>
                                        <p:tav tm="100000">
                                          <p:val>
                                            <p:strVal val="#ppt_w"/>
                                          </p:val>
                                        </p:tav>
                                      </p:tavLst>
                                    </p:anim>
                                    <p:anim calcmode="lin" valueType="num">
                                      <p:cBhvr>
                                        <p:cTn id="24" dur="1000" fill="hold"/>
                                        <p:tgtEl>
                                          <p:spTgt spid="4"/>
                                        </p:tgtEl>
                                        <p:attrNameLst>
                                          <p:attrName>ppt_h</p:attrName>
                                        </p:attrNameLst>
                                      </p:cBhvr>
                                      <p:tavLst>
                                        <p:tav tm="0">
                                          <p:val>
                                            <p:fltVal val="0"/>
                                          </p:val>
                                        </p:tav>
                                        <p:tav tm="100000">
                                          <p:val>
                                            <p:strVal val="#ppt_h"/>
                                          </p:val>
                                        </p:tav>
                                      </p:tavLst>
                                    </p:anim>
                                    <p:anim calcmode="lin" valueType="num">
                                      <p:cBhvr>
                                        <p:cTn id="25" dur="1000" fill="hold"/>
                                        <p:tgtEl>
                                          <p:spTgt spid="4"/>
                                        </p:tgtEl>
                                        <p:attrNameLst>
                                          <p:attrName>style.rotation</p:attrName>
                                        </p:attrNameLst>
                                      </p:cBhvr>
                                      <p:tavLst>
                                        <p:tav tm="0">
                                          <p:val>
                                            <p:fltVal val="90"/>
                                          </p:val>
                                        </p:tav>
                                        <p:tav tm="100000">
                                          <p:val>
                                            <p:fltVal val="0"/>
                                          </p:val>
                                        </p:tav>
                                      </p:tavLst>
                                    </p:anim>
                                    <p:animEffect transition="in" filter="fade">
                                      <p:cBhvr>
                                        <p:cTn id="2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inosaurios De Muse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2276872"/>
            <a:ext cx="6216352" cy="432048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7349" y="101531"/>
            <a:ext cx="9116651" cy="1938992"/>
          </a:xfrm>
          <a:prstGeom prst="rect">
            <a:avLst/>
          </a:prstGeom>
        </p:spPr>
        <p:txBody>
          <a:bodyPr wrap="square">
            <a:spAutoFit/>
          </a:bodyPr>
          <a:lstStyle/>
          <a:p>
            <a:pPr algn="ctr"/>
            <a:r>
              <a:rPr lang="es-CO" sz="2400" b="1" dirty="0"/>
              <a:t>El dinosaurio</a:t>
            </a:r>
            <a:r>
              <a:rPr lang="es-CO" sz="2400" dirty="0"/>
              <a:t> más alto y más pesado conocido es </a:t>
            </a:r>
            <a:r>
              <a:rPr lang="es-CO" sz="2400" dirty="0" smtClean="0"/>
              <a:t>el </a:t>
            </a:r>
            <a:r>
              <a:rPr lang="es-CO" sz="2400" b="1" i="1" dirty="0" smtClean="0"/>
              <a:t>Brachiosaurus </a:t>
            </a:r>
            <a:r>
              <a:rPr lang="es-CO" sz="2400" b="1" i="1" dirty="0"/>
              <a:t>Brancai</a:t>
            </a:r>
            <a:r>
              <a:rPr lang="es-CO" sz="2400" dirty="0"/>
              <a:t> (también conocido como </a:t>
            </a:r>
            <a:r>
              <a:rPr lang="es-CO" sz="2400" b="1" i="1" dirty="0"/>
              <a:t>Giraffatitan</a:t>
            </a:r>
            <a:r>
              <a:rPr lang="es-CO" sz="2400" b="1" dirty="0"/>
              <a:t>)</a:t>
            </a:r>
            <a:r>
              <a:rPr lang="es-CO" sz="2400" dirty="0"/>
              <a:t>. Sus restos fueron descubiertos en Tanzania, entre los años 1907 y 1912. Los huesos de múltiples individuos </a:t>
            </a:r>
            <a:r>
              <a:rPr lang="es-CO" sz="2400" dirty="0" smtClean="0"/>
              <a:t> </a:t>
            </a:r>
            <a:r>
              <a:rPr lang="es-CO" sz="2400" dirty="0"/>
              <a:t>fueron incorporados en el esqueleto actualmente montado y exhibido en el </a:t>
            </a:r>
            <a:r>
              <a:rPr lang="es-CO" sz="2400" dirty="0" smtClean="0"/>
              <a:t>Museo de</a:t>
            </a:r>
            <a:r>
              <a:rPr lang="es-CO" sz="2400" dirty="0"/>
              <a:t> </a:t>
            </a:r>
            <a:r>
              <a:rPr lang="es-CO" sz="2400" b="1" dirty="0"/>
              <a:t>Humboldt</a:t>
            </a:r>
            <a:r>
              <a:rPr lang="es-CO" sz="2400" dirty="0"/>
              <a:t> de </a:t>
            </a:r>
            <a:r>
              <a:rPr lang="es-CO" sz="2400" dirty="0" smtClean="0"/>
              <a:t>Berlín.</a:t>
            </a:r>
            <a:endParaRPr lang="es-CO" sz="2400" dirty="0"/>
          </a:p>
        </p:txBody>
      </p:sp>
      <p:sp>
        <p:nvSpPr>
          <p:cNvPr id="5" name="4 Rectángulo"/>
          <p:cNvSpPr/>
          <p:nvPr/>
        </p:nvSpPr>
        <p:spPr>
          <a:xfrm>
            <a:off x="27349" y="2297194"/>
            <a:ext cx="2744451" cy="4401205"/>
          </a:xfrm>
          <a:prstGeom prst="rect">
            <a:avLst/>
          </a:prstGeom>
        </p:spPr>
        <p:txBody>
          <a:bodyPr wrap="square">
            <a:spAutoFit/>
          </a:bodyPr>
          <a:lstStyle/>
          <a:p>
            <a:pPr algn="ctr"/>
            <a:r>
              <a:rPr lang="es-CO" sz="2800" dirty="0"/>
              <a:t>Este montaje es de 12 metros de alto, 22.5 metros de largo; el esqueleto habría pertenecido a un animal que pesó entre 30.000 y 60.000 kilogramos.</a:t>
            </a:r>
          </a:p>
        </p:txBody>
      </p:sp>
    </p:spTree>
    <p:extLst>
      <p:ext uri="{BB962C8B-B14F-4D97-AF65-F5344CB8AC3E}">
        <p14:creationId xmlns:p14="http://schemas.microsoft.com/office/powerpoint/2010/main" val="2385444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050"/>
                                        </p:tgtEl>
                                        <p:attrNameLst>
                                          <p:attrName>style.visibility</p:attrName>
                                        </p:attrNameLst>
                                      </p:cBhvr>
                                      <p:to>
                                        <p:strVal val="visible"/>
                                      </p:to>
                                    </p:set>
                                    <p:animEffect transition="in" filter="fade">
                                      <p:cBhvr>
                                        <p:cTn id="14" dur="1000"/>
                                        <p:tgtEl>
                                          <p:spTgt spid="2050"/>
                                        </p:tgtEl>
                                      </p:cBhvr>
                                    </p:animEffect>
                                    <p:anim calcmode="lin" valueType="num">
                                      <p:cBhvr>
                                        <p:cTn id="15" dur="1000" fill="hold"/>
                                        <p:tgtEl>
                                          <p:spTgt spid="2050"/>
                                        </p:tgtEl>
                                        <p:attrNameLst>
                                          <p:attrName>ppt_x</p:attrName>
                                        </p:attrNameLst>
                                      </p:cBhvr>
                                      <p:tavLst>
                                        <p:tav tm="0">
                                          <p:val>
                                            <p:strVal val="#ppt_x"/>
                                          </p:val>
                                        </p:tav>
                                        <p:tav tm="100000">
                                          <p:val>
                                            <p:strVal val="#ppt_x"/>
                                          </p:val>
                                        </p:tav>
                                      </p:tavLst>
                                    </p:anim>
                                    <p:anim calcmode="lin" valueType="num">
                                      <p:cBhvr>
                                        <p:cTn id="16"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randombar(horizontal)">
                                      <p:cBhvr>
                                        <p:cTn id="2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4608512" cy="6264696"/>
          </a:xfrm>
        </p:spPr>
        <p:txBody>
          <a:bodyPr>
            <a:normAutofit/>
          </a:bodyPr>
          <a:lstStyle/>
          <a:p>
            <a:pPr marL="0" indent="0" algn="ctr">
              <a:buNone/>
            </a:pPr>
            <a:r>
              <a:rPr lang="es-CO" dirty="0"/>
              <a:t>(Esto no se sabía cuando los traductores de la Biblia tradujeron el nombre del animal a que Dios se estaba </a:t>
            </a:r>
            <a:r>
              <a:rPr lang="es-CO" dirty="0" smtClean="0"/>
              <a:t>refiriendo (cuando le hablo a Job), </a:t>
            </a:r>
            <a:r>
              <a:rPr lang="es-CO" dirty="0"/>
              <a:t>y es quizás por eso que la mayoría de las traducciones de la Biblia, junto a la palabra Behemot tienen una nota que dice que ese animal era un hipopótamo</a:t>
            </a:r>
            <a:r>
              <a:rPr lang="es-CO" dirty="0" smtClean="0"/>
              <a:t>.)</a:t>
            </a:r>
            <a:endParaRPr lang="es-CO" dirty="0"/>
          </a:p>
        </p:txBody>
      </p:sp>
      <p:pic>
        <p:nvPicPr>
          <p:cNvPr id="3074" name="Picture 2" descr="http://www.temaiken.org.ar/files/items/imagenes/Hipopotamo_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3068960"/>
            <a:ext cx="4032448" cy="367240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t1.gstatic.com/images?q=tbn:ANd9GcTKj79R_hWd9N4YO8vifQ8WHM5wKi27UUH3PxBpO_zu-_iZAbYx5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04148" y="260648"/>
            <a:ext cx="1944216" cy="26460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559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randombar(horizontal)">
                                      <p:cBhvr>
                                        <p:cTn id="7"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0"/>
            <a:ext cx="8229600" cy="2664296"/>
          </a:xfrm>
        </p:spPr>
        <p:txBody>
          <a:bodyPr>
            <a:normAutofit fontScale="92500"/>
          </a:bodyPr>
          <a:lstStyle/>
          <a:p>
            <a:pPr marL="0" indent="0" algn="ctr">
              <a:buNone/>
            </a:pPr>
            <a:r>
              <a:rPr lang="es-CO" dirty="0" smtClean="0"/>
              <a:t>Yo </a:t>
            </a:r>
            <a:r>
              <a:rPr lang="es-CO" dirty="0"/>
              <a:t>les garantizo a ustedes, que si yo hubiese hecho a los animales, y quisiera impresionarlos para que sepan mi poderío, no usara un simple hipopótamo o un elefante para hacerlo. Yo </a:t>
            </a:r>
            <a:r>
              <a:rPr lang="es-CO" dirty="0" smtClean="0"/>
              <a:t>usaría el </a:t>
            </a:r>
            <a:r>
              <a:rPr lang="es-CO" dirty="0"/>
              <a:t>mayor, </a:t>
            </a:r>
            <a:r>
              <a:rPr lang="es-CO" dirty="0" smtClean="0"/>
              <a:t>el más </a:t>
            </a:r>
            <a:r>
              <a:rPr lang="es-CO" dirty="0"/>
              <a:t>fuerte y más elegante de toda mi creación. </a:t>
            </a:r>
          </a:p>
          <a:p>
            <a:endParaRPr lang="es-CO" dirty="0"/>
          </a:p>
        </p:txBody>
      </p:sp>
      <p:sp>
        <p:nvSpPr>
          <p:cNvPr id="4" name="3 Rectángulo"/>
          <p:cNvSpPr/>
          <p:nvPr/>
        </p:nvSpPr>
        <p:spPr>
          <a:xfrm>
            <a:off x="342493" y="2636912"/>
            <a:ext cx="4464496" cy="2246769"/>
          </a:xfrm>
          <a:prstGeom prst="rect">
            <a:avLst/>
          </a:prstGeom>
        </p:spPr>
        <p:txBody>
          <a:bodyPr wrap="square">
            <a:spAutoFit/>
          </a:bodyPr>
          <a:lstStyle/>
          <a:p>
            <a:pPr algn="ctr"/>
            <a:r>
              <a:rPr lang="es-CO" sz="2800" dirty="0"/>
              <a:t>Eso es exactamente lo que Dios hace. ¡Un animal que pesaba entre 200,000 y 250,000 libras impresiona a cualquiera!</a:t>
            </a:r>
          </a:p>
        </p:txBody>
      </p:sp>
      <p:pic>
        <p:nvPicPr>
          <p:cNvPr id="5" name="Picture 2" descr="apatosaurio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2752183"/>
            <a:ext cx="4176464" cy="2016225"/>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20081" y="4883681"/>
            <a:ext cx="9144000" cy="1938992"/>
          </a:xfrm>
          <a:prstGeom prst="rect">
            <a:avLst/>
          </a:prstGeom>
        </p:spPr>
        <p:txBody>
          <a:bodyPr wrap="square">
            <a:spAutoFit/>
          </a:bodyPr>
          <a:lstStyle/>
          <a:p>
            <a:r>
              <a:rPr lang="es-CO" sz="2000" dirty="0"/>
              <a:t>Paleontólogos chinos anunciaron hoy que han descubierto el </a:t>
            </a:r>
            <a:r>
              <a:rPr lang="es-CO" sz="2000" b="1" dirty="0"/>
              <a:t>fósil</a:t>
            </a:r>
            <a:r>
              <a:rPr lang="es-CO" sz="2000" dirty="0"/>
              <a:t> de dinosaurio más grande del </a:t>
            </a:r>
            <a:r>
              <a:rPr lang="es-CO" sz="2000" dirty="0" smtClean="0"/>
              <a:t>período </a:t>
            </a:r>
            <a:r>
              <a:rPr lang="es-CO" sz="2000" b="1" dirty="0" smtClean="0"/>
              <a:t>Jurásico</a:t>
            </a:r>
            <a:r>
              <a:rPr lang="es-CO" sz="2000" dirty="0"/>
              <a:t> hasta el momento en </a:t>
            </a:r>
            <a:r>
              <a:rPr lang="es-CO" sz="2000" dirty="0" smtClean="0"/>
              <a:t>ese </a:t>
            </a:r>
            <a:r>
              <a:rPr lang="es-CO" sz="2000" dirty="0"/>
              <a:t>país, exactamente en la región noroccidental de </a:t>
            </a:r>
            <a:r>
              <a:rPr lang="es-CO" sz="2000" dirty="0">
                <a:hlinkClick r:id="rId3"/>
              </a:rPr>
              <a:t>Xinjiang</a:t>
            </a:r>
            <a:r>
              <a:rPr lang="es-CO" sz="2000" dirty="0"/>
              <a:t>. Los restos muestran que el </a:t>
            </a:r>
            <a:r>
              <a:rPr lang="es-CO" sz="2000" dirty="0" smtClean="0"/>
              <a:t>dinosaurio</a:t>
            </a:r>
            <a:r>
              <a:rPr lang="es-CO" sz="2000" dirty="0"/>
              <a:t> herbívoro era de</a:t>
            </a:r>
            <a:r>
              <a:rPr lang="es-CO" sz="2000" b="1" u="sng" dirty="0"/>
              <a:t> 35 metros de largo y pesaba unas 30 toneladas</a:t>
            </a:r>
            <a:r>
              <a:rPr lang="es-CO" sz="2000" dirty="0"/>
              <a:t>, dijo el profesor Sun Ge, jefe del equipo de la expedición que realizó el descubrimiento, y subdirector ejecutivo de la Sociedad China de Investigación en Paleontología.</a:t>
            </a:r>
          </a:p>
        </p:txBody>
      </p:sp>
    </p:spTree>
    <p:extLst>
      <p:ext uri="{BB962C8B-B14F-4D97-AF65-F5344CB8AC3E}">
        <p14:creationId xmlns:p14="http://schemas.microsoft.com/office/powerpoint/2010/main" val="3959975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2000"/>
                                        <p:tgtEl>
                                          <p:spTgt spid="6"/>
                                        </p:tgtEl>
                                      </p:cBhvr>
                                    </p:animEffect>
                                    <p:anim calcmode="lin" valueType="num">
                                      <p:cBhvr>
                                        <p:cTn id="15" dur="2000" fill="hold"/>
                                        <p:tgtEl>
                                          <p:spTgt spid="6"/>
                                        </p:tgtEl>
                                        <p:attrNameLst>
                                          <p:attrName>ppt_w</p:attrName>
                                        </p:attrNameLst>
                                      </p:cBhvr>
                                      <p:tavLst>
                                        <p:tav tm="0" fmla="#ppt_w*sin(2.5*pi*$)">
                                          <p:val>
                                            <p:fltVal val="0"/>
                                          </p:val>
                                        </p:tav>
                                        <p:tav tm="100000">
                                          <p:val>
                                            <p:fltVal val="1"/>
                                          </p:val>
                                        </p:tav>
                                      </p:tavLst>
                                    </p:anim>
                                    <p:anim calcmode="lin" valueType="num">
                                      <p:cBhvr>
                                        <p:cTn id="16"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0"/>
            <a:ext cx="8892480" cy="6741368"/>
          </a:xfrm>
        </p:spPr>
        <p:txBody>
          <a:bodyPr>
            <a:noAutofit/>
          </a:bodyPr>
          <a:lstStyle/>
          <a:p>
            <a:pPr marL="0" indent="0" algn="ctr">
              <a:buNone/>
            </a:pPr>
            <a:r>
              <a:rPr lang="es-CO" sz="2400" dirty="0" smtClean="0"/>
              <a:t>Veamos las características del </a:t>
            </a:r>
            <a:r>
              <a:rPr lang="es-CO" sz="2400" dirty="0"/>
              <a:t>Behemot </a:t>
            </a:r>
            <a:r>
              <a:rPr lang="es-CO" sz="2400" dirty="0" smtClean="0"/>
              <a:t>expuestas por Dios por las cuales lo hemos identificado.</a:t>
            </a:r>
          </a:p>
          <a:p>
            <a:pPr marL="0" indent="0" algn="ctr">
              <a:buNone/>
            </a:pPr>
            <a:endParaRPr lang="es-CO" sz="2400" dirty="0" smtClean="0"/>
          </a:p>
          <a:p>
            <a:pPr marL="0" indent="0">
              <a:buNone/>
            </a:pPr>
            <a:r>
              <a:rPr lang="es-CO" sz="2400" dirty="0" smtClean="0"/>
              <a:t>1). Dios lo identifica por su nombre </a:t>
            </a:r>
            <a:r>
              <a:rPr lang="es-CO" sz="2400" i="1" dirty="0" smtClean="0"/>
              <a:t>«</a:t>
            </a:r>
            <a:r>
              <a:rPr lang="es-CO" sz="2400" i="1" u="sng" dirty="0" smtClean="0"/>
              <a:t>BEHEMOT»</a:t>
            </a:r>
            <a:r>
              <a:rPr lang="es-CO" sz="2400" i="1" dirty="0" smtClean="0">
                <a:solidFill>
                  <a:srgbClr val="FF0000"/>
                </a:solidFill>
              </a:rPr>
              <a:t> Verso 15.</a:t>
            </a:r>
          </a:p>
          <a:p>
            <a:pPr marL="0" indent="0">
              <a:buNone/>
            </a:pPr>
            <a:endParaRPr lang="es-CO" sz="2400" i="1" dirty="0"/>
          </a:p>
          <a:p>
            <a:pPr marL="0" indent="0">
              <a:buNone/>
            </a:pPr>
            <a:r>
              <a:rPr lang="es-CO" sz="2400" i="1" dirty="0" smtClean="0"/>
              <a:t>2). </a:t>
            </a:r>
            <a:r>
              <a:rPr lang="es-CO" sz="2400" i="1" u="sng" dirty="0" smtClean="0"/>
              <a:t>Come </a:t>
            </a:r>
            <a:r>
              <a:rPr lang="es-CO" sz="2400" i="1" u="sng" dirty="0"/>
              <a:t>hierba como buey</a:t>
            </a:r>
            <a:r>
              <a:rPr lang="es-CO" sz="2400" i="1" dirty="0" smtClean="0"/>
              <a:t>.« </a:t>
            </a:r>
            <a:r>
              <a:rPr lang="es-CO" sz="2400" i="1" dirty="0" smtClean="0">
                <a:solidFill>
                  <a:srgbClr val="FF0000"/>
                </a:solidFill>
              </a:rPr>
              <a:t>Verso 15.</a:t>
            </a:r>
            <a:r>
              <a:rPr lang="es-CO" sz="2400" i="1" dirty="0" smtClean="0"/>
              <a:t> </a:t>
            </a:r>
            <a:endParaRPr lang="es-CO" sz="2400" dirty="0"/>
          </a:p>
          <a:p>
            <a:pPr marL="0" indent="0">
              <a:buNone/>
            </a:pPr>
            <a:endParaRPr lang="es-CO" sz="2400" dirty="0" smtClean="0"/>
          </a:p>
          <a:p>
            <a:pPr marL="0" indent="0">
              <a:buNone/>
            </a:pPr>
            <a:r>
              <a:rPr lang="es-CO" sz="2400" dirty="0" smtClean="0"/>
              <a:t>3). "</a:t>
            </a:r>
            <a:r>
              <a:rPr lang="es-CO" sz="2400" i="1" u="sng" dirty="0" smtClean="0"/>
              <a:t>Mueve </a:t>
            </a:r>
            <a:r>
              <a:rPr lang="es-CO" sz="2400" i="1" u="sng" dirty="0"/>
              <a:t>su cola como un cedro</a:t>
            </a:r>
            <a:r>
              <a:rPr lang="es-CO" sz="2400" dirty="0"/>
              <a:t>" </a:t>
            </a:r>
            <a:r>
              <a:rPr lang="es-CO" sz="2400" dirty="0">
                <a:solidFill>
                  <a:srgbClr val="FF0000"/>
                </a:solidFill>
              </a:rPr>
              <a:t>(Job 40:17</a:t>
            </a:r>
            <a:r>
              <a:rPr lang="es-CO" sz="2400" dirty="0" smtClean="0">
                <a:solidFill>
                  <a:srgbClr val="FF0000"/>
                </a:solidFill>
              </a:rPr>
              <a:t>).</a:t>
            </a:r>
            <a:endParaRPr lang="es-CO" sz="2400" dirty="0">
              <a:solidFill>
                <a:srgbClr val="FF0000"/>
              </a:solidFill>
            </a:endParaRPr>
          </a:p>
          <a:p>
            <a:pPr marL="0" indent="0">
              <a:buNone/>
            </a:pPr>
            <a:r>
              <a:rPr lang="es-CO" sz="2400" dirty="0" smtClean="0"/>
              <a:t>  </a:t>
            </a:r>
          </a:p>
          <a:p>
            <a:pPr marL="0" indent="0">
              <a:buNone/>
            </a:pPr>
            <a:r>
              <a:rPr lang="es-CO" sz="2400" dirty="0"/>
              <a:t>4</a:t>
            </a:r>
            <a:r>
              <a:rPr lang="es-CO" sz="2400" dirty="0" smtClean="0"/>
              <a:t>). la versión Nueva reina Valera 1990 dice:  "</a:t>
            </a:r>
            <a:r>
              <a:rPr lang="es-CO" sz="2400" i="1" u="sng" dirty="0" smtClean="0"/>
              <a:t>sus huesos son fuertes como bronce</a:t>
            </a:r>
            <a:r>
              <a:rPr lang="es-CO" sz="2400" i="1" dirty="0" smtClean="0"/>
              <a:t>, sus </a:t>
            </a:r>
            <a:r>
              <a:rPr lang="es-CO" sz="2400" i="1" u="sng" dirty="0" smtClean="0"/>
              <a:t>costillas como barras de hierro</a:t>
            </a:r>
            <a:r>
              <a:rPr lang="es-CO" sz="2400" i="1" dirty="0" smtClean="0"/>
              <a:t>»</a:t>
            </a:r>
            <a:r>
              <a:rPr lang="es-CO" sz="2400" dirty="0" smtClean="0">
                <a:solidFill>
                  <a:srgbClr val="FF0000"/>
                </a:solidFill>
              </a:rPr>
              <a:t> </a:t>
            </a:r>
            <a:r>
              <a:rPr lang="es-CO" sz="2400" dirty="0">
                <a:solidFill>
                  <a:srgbClr val="FF0000"/>
                </a:solidFill>
              </a:rPr>
              <a:t>Verso 18</a:t>
            </a:r>
            <a:r>
              <a:rPr lang="es-CO" sz="2400" i="1" dirty="0" smtClean="0"/>
              <a:t>.</a:t>
            </a:r>
          </a:p>
          <a:p>
            <a:pPr marL="0" indent="0">
              <a:buNone/>
            </a:pPr>
            <a:r>
              <a:rPr lang="es-CO" sz="2400" i="1" dirty="0" smtClean="0"/>
              <a:t>  </a:t>
            </a:r>
          </a:p>
          <a:p>
            <a:pPr marL="0" indent="0">
              <a:buNone/>
            </a:pPr>
            <a:r>
              <a:rPr lang="es-CO" sz="2400" i="1" dirty="0"/>
              <a:t>5</a:t>
            </a:r>
            <a:r>
              <a:rPr lang="es-CO" sz="2400" i="1" dirty="0" smtClean="0"/>
              <a:t>). </a:t>
            </a:r>
            <a:r>
              <a:rPr lang="es-CO" sz="2400" i="1" u="sng" dirty="0" smtClean="0"/>
              <a:t>Ocupa el primer lugar entre las obra de Dios. Solo su Hacedor se le puede acercar por la espalda</a:t>
            </a:r>
            <a:r>
              <a:rPr lang="es-CO" sz="2400" i="1" dirty="0" smtClean="0"/>
              <a:t>»</a:t>
            </a:r>
            <a:r>
              <a:rPr lang="es-CO" sz="2400" i="1" dirty="0">
                <a:solidFill>
                  <a:srgbClr val="FF0000"/>
                </a:solidFill>
              </a:rPr>
              <a:t> Verso 19</a:t>
            </a:r>
            <a:r>
              <a:rPr lang="es-CO" sz="2400" i="1" dirty="0" smtClean="0">
                <a:solidFill>
                  <a:srgbClr val="FF0000"/>
                </a:solidFill>
              </a:rPr>
              <a:t>.</a:t>
            </a:r>
            <a:r>
              <a:rPr lang="es-CO" sz="2400" dirty="0"/>
              <a:t> </a:t>
            </a:r>
            <a:r>
              <a:rPr lang="es-CO" sz="2400" dirty="0" smtClean="0"/>
              <a:t>Puede también traducirse: «</a:t>
            </a:r>
            <a:r>
              <a:rPr lang="es-CO" sz="2400" i="1" u="sng" dirty="0" smtClean="0"/>
              <a:t>El </a:t>
            </a:r>
            <a:r>
              <a:rPr lang="es-CO" sz="2400" i="1" u="sng" dirty="0"/>
              <a:t>que lo hizo lo armó con su espada</a:t>
            </a:r>
            <a:r>
              <a:rPr lang="es-CO" sz="2400" dirty="0" smtClean="0"/>
              <a:t>”. «Esta espada puede referirse a la fuerza de su cola»: Y «Solo su hacedor puede darle muerte».</a:t>
            </a:r>
          </a:p>
        </p:txBody>
      </p:sp>
    </p:spTree>
    <p:extLst>
      <p:ext uri="{BB962C8B-B14F-4D97-AF65-F5344CB8AC3E}">
        <p14:creationId xmlns:p14="http://schemas.microsoft.com/office/powerpoint/2010/main" val="2314665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p:cTn id="2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p:cTn id="31"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6" end="6"/>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 calcmode="lin" valueType="num">
                                      <p:cBhvr>
                                        <p:cTn id="39"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anim calcmode="lin" valueType="num">
                                      <p:cBhvr>
                                        <p:cTn id="47" dur="10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10" end="10"/>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10" end="10"/>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568952" cy="6120680"/>
          </a:xfrm>
        </p:spPr>
        <p:txBody>
          <a:bodyPr>
            <a:normAutofit fontScale="92500" lnSpcReduction="20000"/>
          </a:bodyPr>
          <a:lstStyle/>
          <a:p>
            <a:pPr marL="0" indent="0">
              <a:buNone/>
            </a:pPr>
            <a:r>
              <a:rPr lang="es-CO" dirty="0"/>
              <a:t>6</a:t>
            </a:r>
            <a:r>
              <a:rPr lang="es-CO" dirty="0" smtClean="0"/>
              <a:t>). «</a:t>
            </a:r>
            <a:r>
              <a:rPr lang="es-CO" u="sng" dirty="0" smtClean="0"/>
              <a:t>Los montes producen hierva para él</a:t>
            </a:r>
            <a:r>
              <a:rPr lang="es-CO" dirty="0" smtClean="0"/>
              <a:t>»,</a:t>
            </a:r>
            <a:r>
              <a:rPr lang="es-CO" dirty="0"/>
              <a:t> </a:t>
            </a:r>
            <a:r>
              <a:rPr lang="es-CO" dirty="0">
                <a:solidFill>
                  <a:srgbClr val="FF0000"/>
                </a:solidFill>
              </a:rPr>
              <a:t>Verso </a:t>
            </a:r>
            <a:r>
              <a:rPr lang="es-CO" dirty="0" smtClean="0">
                <a:solidFill>
                  <a:srgbClr val="FF0000"/>
                </a:solidFill>
              </a:rPr>
              <a:t>20 </a:t>
            </a:r>
          </a:p>
          <a:p>
            <a:pPr marL="0" indent="0">
              <a:buNone/>
            </a:pPr>
            <a:endParaRPr lang="es-CO" dirty="0" smtClean="0"/>
          </a:p>
          <a:p>
            <a:pPr marL="0" indent="0">
              <a:buNone/>
            </a:pPr>
            <a:r>
              <a:rPr lang="es-CO" dirty="0"/>
              <a:t>7</a:t>
            </a:r>
            <a:r>
              <a:rPr lang="es-CO" dirty="0" smtClean="0"/>
              <a:t>). «</a:t>
            </a:r>
            <a:r>
              <a:rPr lang="es-CO" i="1" u="sng" dirty="0" smtClean="0"/>
              <a:t>Se echa bajo los lotos (árboles)</a:t>
            </a:r>
            <a:r>
              <a:rPr lang="es-CO" dirty="0" smtClean="0"/>
              <a:t>», </a:t>
            </a:r>
            <a:r>
              <a:rPr lang="es-CO" dirty="0" smtClean="0">
                <a:solidFill>
                  <a:srgbClr val="FF0000"/>
                </a:solidFill>
              </a:rPr>
              <a:t>Verso </a:t>
            </a:r>
            <a:r>
              <a:rPr lang="es-CO" dirty="0">
                <a:solidFill>
                  <a:srgbClr val="FF0000"/>
                </a:solidFill>
              </a:rPr>
              <a:t>21</a:t>
            </a:r>
            <a:r>
              <a:rPr lang="es-CO" dirty="0" smtClean="0">
                <a:solidFill>
                  <a:srgbClr val="FF0000"/>
                </a:solidFill>
              </a:rPr>
              <a:t>. </a:t>
            </a:r>
          </a:p>
          <a:p>
            <a:pPr marL="0" indent="0">
              <a:buNone/>
            </a:pPr>
            <a:endParaRPr lang="es-CO" dirty="0" smtClean="0"/>
          </a:p>
          <a:p>
            <a:pPr marL="0" indent="0">
              <a:buNone/>
            </a:pPr>
            <a:r>
              <a:rPr lang="es-CO" dirty="0"/>
              <a:t>8</a:t>
            </a:r>
            <a:r>
              <a:rPr lang="es-CO" dirty="0" smtClean="0"/>
              <a:t>). «</a:t>
            </a:r>
            <a:r>
              <a:rPr lang="es-CO" i="1" u="sng" dirty="0" smtClean="0"/>
              <a:t>Los lotos (árboles) lo cubren con su sombra</a:t>
            </a:r>
            <a:r>
              <a:rPr lang="es-CO" dirty="0" smtClean="0"/>
              <a:t>», </a:t>
            </a:r>
            <a:r>
              <a:rPr lang="es-CO" dirty="0" smtClean="0">
                <a:solidFill>
                  <a:srgbClr val="FF0000"/>
                </a:solidFill>
              </a:rPr>
              <a:t>Verso 22,</a:t>
            </a:r>
          </a:p>
          <a:p>
            <a:pPr marL="0" indent="0">
              <a:buNone/>
            </a:pPr>
            <a:endParaRPr lang="es-CO" dirty="0" smtClean="0">
              <a:solidFill>
                <a:srgbClr val="FF0000"/>
              </a:solidFill>
            </a:endParaRPr>
          </a:p>
          <a:p>
            <a:pPr marL="0" indent="0">
              <a:buNone/>
            </a:pPr>
            <a:r>
              <a:rPr lang="es-CO" dirty="0"/>
              <a:t>9</a:t>
            </a:r>
            <a:r>
              <a:rPr lang="es-CO" dirty="0" smtClean="0"/>
              <a:t>). Y en el </a:t>
            </a:r>
            <a:r>
              <a:rPr lang="es-CO" dirty="0" smtClean="0">
                <a:solidFill>
                  <a:srgbClr val="FF0000"/>
                </a:solidFill>
              </a:rPr>
              <a:t>verso </a:t>
            </a:r>
            <a:r>
              <a:rPr lang="es-CO" dirty="0">
                <a:solidFill>
                  <a:srgbClr val="FF0000"/>
                </a:solidFill>
              </a:rPr>
              <a:t>23</a:t>
            </a:r>
            <a:r>
              <a:rPr lang="es-CO" dirty="0"/>
              <a:t> Dios continúa haciendo gala de su creación y nos dice: </a:t>
            </a:r>
            <a:r>
              <a:rPr lang="es-CO" dirty="0" smtClean="0"/>
              <a:t>«</a:t>
            </a:r>
            <a:r>
              <a:rPr lang="es-CO" i="1" u="sng" dirty="0" smtClean="0"/>
              <a:t>Aunque el rio salga de su madre, no se asusta</a:t>
            </a:r>
            <a:r>
              <a:rPr lang="es-CO" dirty="0" smtClean="0"/>
              <a:t>. </a:t>
            </a:r>
            <a:r>
              <a:rPr lang="es-CO" i="1" u="sng" dirty="0" smtClean="0"/>
              <a:t>Queda tranquilo aunque el Jordán suba hasta su boca</a:t>
            </a:r>
            <a:r>
              <a:rPr lang="es-CO" dirty="0" smtClean="0"/>
              <a:t>». Imagínate: Aunque el rio creciera al máximo, y se saliera de su cause, el Dinosaurio no se inmutaría, lo que nos habla del tamaño de este animal y del poder de Dios.</a:t>
            </a:r>
            <a:endParaRPr lang="es-CO" dirty="0"/>
          </a:p>
        </p:txBody>
      </p:sp>
    </p:spTree>
    <p:extLst>
      <p:ext uri="{BB962C8B-B14F-4D97-AF65-F5344CB8AC3E}">
        <p14:creationId xmlns:p14="http://schemas.microsoft.com/office/powerpoint/2010/main" val="2240834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p:cTn id="2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p:cTn id="31"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antesdelfin.com/ilustrations/behemoth2.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476672"/>
            <a:ext cx="3528392" cy="4680520"/>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323528" y="476672"/>
            <a:ext cx="2880320" cy="5016758"/>
          </a:xfrm>
          <a:prstGeom prst="rect">
            <a:avLst/>
          </a:prstGeom>
        </p:spPr>
        <p:txBody>
          <a:bodyPr wrap="square">
            <a:spAutoFit/>
          </a:bodyPr>
          <a:lstStyle/>
          <a:p>
            <a:pPr algn="ctr"/>
            <a:r>
              <a:rPr lang="es-CO" sz="4000" dirty="0"/>
              <a:t>Note la diferencia en la altura del Dinosaurio con un </a:t>
            </a:r>
            <a:r>
              <a:rPr lang="es-CO" sz="4000" dirty="0" smtClean="0"/>
              <a:t>hipopótamo o un elefante</a:t>
            </a:r>
            <a:r>
              <a:rPr lang="es-CO" sz="4000" dirty="0"/>
              <a:t>.</a:t>
            </a:r>
          </a:p>
        </p:txBody>
      </p:sp>
      <p:sp>
        <p:nvSpPr>
          <p:cNvPr id="2" name="1 Rectángulo"/>
          <p:cNvSpPr/>
          <p:nvPr/>
        </p:nvSpPr>
        <p:spPr>
          <a:xfrm>
            <a:off x="323528" y="5420377"/>
            <a:ext cx="8496944" cy="1384995"/>
          </a:xfrm>
          <a:prstGeom prst="rect">
            <a:avLst/>
          </a:prstGeom>
        </p:spPr>
        <p:txBody>
          <a:bodyPr wrap="square">
            <a:spAutoFit/>
          </a:bodyPr>
          <a:lstStyle/>
          <a:p>
            <a:pPr algn="ctr"/>
            <a:r>
              <a:rPr lang="es-CO" sz="2800" i="1" dirty="0">
                <a:solidFill>
                  <a:srgbClr val="FF0000"/>
                </a:solidFill>
              </a:rPr>
              <a:t>Así pues, de acuerdo a las evidencias, el dinosaurio, ya extinto, es el animal más grande </a:t>
            </a:r>
            <a:r>
              <a:rPr lang="es-CO" sz="2800" i="1" dirty="0" smtClean="0">
                <a:solidFill>
                  <a:srgbClr val="FF0000"/>
                </a:solidFill>
              </a:rPr>
              <a:t>y fuerte que </a:t>
            </a:r>
            <a:r>
              <a:rPr lang="es-CO" sz="2800" i="1" dirty="0">
                <a:solidFill>
                  <a:srgbClr val="FF0000"/>
                </a:solidFill>
              </a:rPr>
              <a:t>Dios creó, y al que se refiere en Job 40:15-23</a:t>
            </a:r>
            <a:r>
              <a:rPr lang="es-CO" sz="2800" i="1" dirty="0" smtClean="0">
                <a:solidFill>
                  <a:srgbClr val="FF0000"/>
                </a:solidFill>
              </a:rPr>
              <a:t>. (Vea el tema 2). </a:t>
            </a:r>
            <a:endParaRPr lang="es-CO" sz="2800" i="1" dirty="0">
              <a:solidFill>
                <a:srgbClr val="FF0000"/>
              </a:solidFill>
            </a:endParaRPr>
          </a:p>
        </p:txBody>
      </p:sp>
      <p:sp>
        <p:nvSpPr>
          <p:cNvPr id="3" name="AutoShape 2" descr="data:image/jpeg;base64,/9j/4AAQSkZJRgABAQAAAQABAAD/2wCEAAkGBhQSERUUExQWFBUWGBwYGRgYGRoYGBwXGhgYFxgYFxwYGyYeFxojHBgXHy8gIycpLCwsHB4xNTAqNScrLCkBCQoKDgwOGg8PGiolHyUsLCkpLCkpKSwsKSksLCwsLCwpLCksKSksKSkpLCksKSwpKSksKSwsKSkpKSkpKSwsKf/AABEIAMIBAwMBIgACEQEDEQH/xAAbAAACAgMBAAAAAAAAAAAAAAAEBQIDAAEGB//EAEAQAAECAwYCCQIFAwIFBQAAAAECEQADIQQFEjFBUWFxBhMiMoGRobHwwdEUQlLh8SNicjOCFpKywtIHFSRTov/EABoBAAMBAQEBAAAAAAAAAAAAAAECAwQABQb/xAAsEQACAgEDBAEDAwUBAAAAAAAAAQIRAxIhMQQFE0FRIoGRMmFxFBVCofAG/9oADAMBAAIRAxEAPwDi1ICQGriBfZ3P0jLOtqENsK5cGiEuYS1e0C+bNplFpGIslRxD24esebKyLLESSQwzG/z1idnnKlqzIUMmyNPXWK5E8k/pYcucEgJKO0ClwSDnXWhrCtnPckmcopLkKGYOr0Arm3CNoQyACkZOFaipoU6u59IDKxhwgVzJ8qcvrF0u1uXBy9OMTk2uAEpmHFhD0ftM2eR4RCXaACpySCAKuX4niIkqUTSjKIHE7t4+8VTLOEugioJG/wAMcmc0TM4VI7pYBmcNy14xZMSiYpySBwatBQ7HjAclBFHo7E8R8aNWgFKqEsAHcZv85w+4DXVZuDn45tFMkZgqNHDb7elItqcJegDdqm7uYFNmIWWdJcEV15w0W/YRhZVDCU4sPaGlCkvkDV98tIbrlIUAJb4m7RLUrmAG0qRpCiSlSzTOtTTUvDJNow/3EMS1BhYD034xObOSKDOKTnk5dzkRTlmct4vsq0qNFDJqjJqM+nzKKTZAuYVKUcId8IJppXnprDBFpQkiX1YJS42LZu5B8PrCNqthkDSgKgg8XV51DPnlyzi6akN2FVTUsonstpTeK7bLCllKWVoCAw/U3DMA5VpFaEqJSg9l6VHNqnnyhWzgy13hLmI7SDLokHCalLDEWZi3eB4Vjl7dMLqZRVU13rmz0h4bKVOym/KCBVlHCSCKKAHoTCC0WRUtwZaglJwlfaIUXOFnAZx6ARt6fe2FC9c0vnFk5Qoxb1idpsSUiqu1m2QH3ih0hJ8PD942WCi+etTJatMhz194itWJJ1IYh60aMTMSSM8IPps+gii3HClk0rrU5bwFzQTQtQIJYgtprBkvD+YqHZ0DksKZnU5woQg4XYwwu0kEOHf9oM17BVhttkMUDJ6Eu7EHh4RfLs4WoAOkJTiLuQcIqQzkYnoNztWIW6aC1IyVOSRh732p+8QlJq3QHyQmWJUwOgjKgGZ4H7xR/wC0TA5KSCxYZ5d54crt6paAAAAS7gM+F/E5nzgW19KZowscjRqE1JrvUwkcrfobZA13lSFVwh/MGKZlmBdePNyXzz0YfGgM24k5BOLPnvXeKps8sK022i3sWy9M46GMgYARkHYA9SlRALNqXz5EfaNFbAEBjkeDaiNpUCO6AMtfqaRbIQQ4OR84zSinuizjZFCioB9mHHblEBMXk9Gy0eLppcNtpxEULxksQasxfSI0yUo0aM0jXh9YlJVUVb0jQkYSCcjp4feNBs06e+3A6wWgJElz6spVDltxB4xIz3rUVz2FM/SB5s2u/CJicAKjjT1gUNQwtCzl+oBSSw23bd4vwqmSxLYKZJoQHoCW33L84USbWACWJDU2HCJKtIUl096r/wAPHaX6OoYKsKhLdTYTQCnZUC1dYqlEYklWGYMOWQdqYtXiMm1mZLwhRcFzUZZUB1GfjwgaVNOTvQVb4X4R38nUPJRSEEKCO07M+LFUEEuQRV4yyWoAkpTmGVV+6M/aBbI4SKMynFCXBBryyi8TMKiobUfQlzT1DcojJXsxkiC7WrEoMRjFGJz3LCuWm8FTLKtC0ns9k4nB0SWzG1coDllVAV9rCVB+BJA4UD14RZZSP1FIKnINX0qNe16QJWdQdaVPUkY1AFgQX8f1Uq4ECqtBISC5bUkk1qaP884rtE8Y+yWowFKZ658Ms6xTLllQckkZJ09PAQEr5ODjZHIAcg07IBZ6Oxzo0czMvEpSUA9ksCDkwU9Nqh46aRNMpD41Vfss9QzONq58SGrCmfcqcKaLOMghQThQS4CklxmATkY14JaeRq2FVpkP2ioAkOKP9oDtShk7/XjD697uRgOFJllIHZJJxBIZRDvhILqY6HhHNWhb6RthJS4EZYhVKcootay9atSJoNPSKZz66mHXIC+77ZhVUOmDZVtloUFJx4ga6Af4l384X2aQWdIJjJZr9OMBpNhSDp6xMV2QQNATiPiQke0XWazhIBU4BoBly94lKl9WnFhdXEUH8wPOtClOpWjBvntE5S9IMh5bJmFCQrtJIBBzICicQQCc3DP93hJa54UWYBqBvGp3MWy0FSXNWUAN6vTZnFYyzoTjCVEsTUgDInMPwrEEqOe4ImSMztEZpphIG7556RbPlg919c6UjJyRi7AIFKEg1+sPfsSiKJzABh5CMiKraoFgaDgIyODsdFMkjMxVjHjA5tgNHFdMvjxqXOBelAGJ0BLs/tCUy5Prq0ic9RKWDYt6PyrC0zlBTd4JGhcb0jYmEh8my+8c4MlLcPTZC9SKU1fiwi1QCeymr8KZfXeBZNpXRzicMAcvmsFFaVDsvTNh4nlE5r0BIqVKOLEeVYg5Yvk9No2pT0419/CMlDEWFXHpq8T3Gozq9xTgd6xRLlAnMBsqcYZmzLFCxUKDdxoYEmHC7bOz18I5S+DqJSZZNAKmtNtfpBEy1YaEBRFdmpmYol4sOJxWtKEcKRVNV1Ychy9aMct+cNVs5IZKm/md2Ffs5z00iwT0zFFLlLIfMGqcnfIQokzVrAwjM1fJ9aDOjZwTZ7KUJ6wuGck6Pm1MhA0pPcdIPKh1bjIgu/J6ciCAYhaLAvAVJYgUU1SnWvJi78YiC6AWIxAKNHAxVA8605RshQDHLNhWvD09YWwNAU4KcZ1qX1H1hjZJ/ZYknskADm4f5ziKrGSe0QCWZ3fMUpkeEQTKYqNAUperg025NrSBaaOqty+1TDiKcOFgNG0eu/OCrNekwAF1gIOIYagkNmADRjUwJPlhLd04wDUswzJdswSdIss0wAKCwpwRhG76btQbwKSOa3E9+SD1qlIDvQ9pqij1OtITqsa2DB96j1rHV2ixguQC2btvl58YCXYQMxnGzHlSSQG4o5pciZkATXSsWi7pqvyE8q+bZR0MuzDQekG2ez4TDvPQqaObkXZMALpIIy3iVkuWZiqAMqqIaOqEp86AfNM4mrAAwB5lg/ID7xPzDbCS0WYkkqDbaUHIQGuSCVMnE7sDuxFAG5+UdMJqEk0xUauWuhzgK0zUpSSwBJ0q/wC0T1A+n5ALTYEplpwgpxNV3qNct4Ekywwdjq5+kMvxA1Bo7VpXM8IGMgYgGap/eDB1yc3fAFNs6hVqZUrv7xtN2mYAQoB9Mm0z03bhDYTSoKwoZAr2iNnpQEvF92ykmUDQ1NfGKN7BUABNzoaqgOGF/V6xkOFLD/l8jGRLU/kfQjklWMiaqWrvaNrxrDezWZSrNMlGX/WOEg0dSQeeYhR+EILuX3q8XyJsxKgXJIyck+5jVqQqKxY1yyl0nCotkR2g4KeYMFT3SD6gg+g0MVT5yySQVYQrExJooipryz5RZabctQViDk5qOfnAl6O2NWcgDE7skqwtkAaE+LQws0rDLTqogEh9618fpCfqTQfrADcM/pD9CgwZFR5NoIjldcABpFlClGWVMSHJod3b2gxN0y0j8wJAxcavtTT94nKQp3CQnkBBiZLjt14RncvgXezn7WooXLCSS5c1q/PQxNMpbu+NVa8hBVvkp/EyQAwbYbmHAs6W7KgFblIV75Q7nGKWw97COy2XGznAXqa+gZgfeLryugCQtWIlgFVOr+1YZizKBp1a3z08SGziu2AmUsMO6ddhs8S8jtC2/YsuLqkyscw1xZcAAXIGdeLQVb71lzpKwjvMQHFXIIhX0bUkzSZgeXLTiILtsMuMdZaJ9kmyyJcvDMWhS5bJKXwZgeREa5YouVs1Rxao2BokqISXHdFGplwPhEJ1gB5lu6wpE7Daf6aSQXwioPk/hFyrSP0nzEYHqujLKRRKsQSQRm7+I5xtaVFYWS54tlxBpEzNRmSU8wPoYiqenQqPIfcwVqBrZXNlFRqx0iC7GT9P4gmWoHcc2H1jDaEcefzOO+oVtlJlKNKt8ZuEaRYX38ot/Fy3bFWLCQNSObN7x1yBu+SoWQbxJkjICN4kZ4vT7GMKEs7nyMDdhooWeMHXJdInzcClEDCT2WejDXnFMpCDQF/rBl13nKkT+0qrFJGbPy5bxTHF6lfAYx3HSehUjeYfED2TCDpFcaJMwBDsUvUvVzHUf8UWf9ZHgYR3xeiJk10F04QHyq50PMRrzRgoPTyUcVRy067l4+ykkZ7Cn8xYi5F4gSkZb5Vy4w/TOBpiHpGphI/ZvvHna8vwTpis3Rx5NyYwPcsoKl5MQWP3hqJ75V8RC26UKCVMKYi8OvI4SsO9DASYyKyV/pPkYyI1kO+oTyJeMOBq3lGGxl/2gexI6pxoGBYuHId31gn8YOEehKDTpFGlewBeNkIdnqP/AND71iE4AyAoaljBk+bjbtAMXyhfMsimYTEs7tWLReysOkIslVoNOwj1g42sjaBpF2TpaUqSlE0KauJsuBaNz7YUFptmmtuhD+RNIM8Mm7G8MnuX/iS/e+e0eldBrClNgtE+akK6wFCMQDEAMPNZz/tijoJcl32mzGeEzVFzLVLmqSkJUWYnAzAu4L+sX9M+kMiTITLMxIEtkolyWIJqEpLk0SASTo25AimLAoyuQIQjqqTo8zmv1qSc0AgvuDWCjePAQ1uq0WW04lz0mWt2oT2g2bghzTbOJWropIWXk2kJ/tUCS24aMubGl7H8E5fpQoN5tlTy+0aVeimYlxt/EOB0YkShimzVTmZwgYQx41O23rDxUuyYQU2eSUMHU2JtioE+fjGTyQXo2Q7ZmlzscFclvMqWopSkqqBiqGLZjXTzhzYukM5ABUJakICgewlwlSXUHAcEkO4gfpSEomoTLlJQkghkJAqWcuBwSRAMqZMCVJIVMC3Q3MYSeNDHqR0tRd8/6OePJC4U9v8AZam8xTEkjejaQVKtFM2jql9FJKpaCZi5S8KcRT2k4mD9k1Fdi0LrX0PVLTjRMTOTVykFw1C4r6R58pY9TUX7M0+kyxVtCkIxfu0Tl2TOg0atIKs9yzTkhf8Ayq0z0glFzT3pKUr/AGq/8YapekZqQt/BPSrc3EbN1s9aD5VocI6PWt/9GYBwQo/SCkdFbYR/oL5lh6GDon8BUUclMsgGwjYlpzBUTxpT6R06uiFr1kL8n+8DzejU8d+WU80keJpWDUvaOr4OeVLYliaZZV8NOUDzM6kngTTwh3Muo1xYeT15RSbtAd28HELZzixdY5X9rvqDo+W4EGzJSmZyORJNYIFmCcgnm5eKJ1gKi7q+kdZ1bFUy3kDNz4v5iB1zlbEPs+WWcGGwlmL8aV94HmXYpyQBXYQbQGDzJ6tKcFEmnnGpdsPdxaZNQan57xd+AWAae/m+kVJsa2PZ9fgg2hSaFqJzBJbJmHp7RpBIQWUU9svlsN8olLkKywjPVveJIlf01OCe3pXQ5tDRezHXAP8AiVfqX4ftGRelCmo4HiP+6MgWjthaqx7faMNlVt7x0ZsiNaeERNlR+oRPyk6OaNlPGN9WeUdKbKngREOzsPKD5gcErt6SiTZ0y1BJYk1QlwHpUhzmc47DoVbrNbZK1TpQlLlh1LScMshyMbd0ZaBs44G8rGJrJAIJBrpFlyXPPlyFpEzClX5VAKALNiDmitNiMwY9fp8stP1WPKPDiFWnpHZlKdYBlAqCXJTiBLYlNniABY4mDAawrvHo9KtEwLs5EsaImOJf+3E+Y0LO1G7sAy0JSSFErUDTs4j7gP8AeGimwPNU2yHqeeEYQANt4k9TkXtadzmr6u2dZp6U9YDiSkuKpyyGlOENej1pV1pEx1KAdIBACmFUlwSCRkd43aL3TMSJZQFBIIBVml9jAKQpJCgWKILhF8oCnKDuLGcvpukEf0zT+8Ett3GI3Hk0H2HpPZgXQtUsnvIWl0Hga+sUWacnszkYUue0KBl5vTep/mIdM7Klc9M+WhwtCSt2YqDjwLBIJ3BOsPDpunm6ca+7NH9d1S3Ur+w1tl6WYy0jYuWUAvCc0jHhdOxzEbsd7SlTCUyiA/ZIOPCkUS4OamH6iHrCG1WuTOUrHN7OPsSsKkGWhSg6UuCKJagpSjvEJVmsoYi1LQpu6qWFZIfvBQDuClyBpu8PLt+JrTbSDHumVPU0n/33PT7QpCkIwEkMH1JXSmEVFXP1hPdNu6sqExRR1ayBpUuW5Gscpe9ulS0JAecnEpiCmWcKFAJUwxA4hyaDz0atyLOi2IWjqZkvrOrmTAVt+VwoCuEAukj6RDP2mCWqE1+KL9P3VpaJwfv/ALg9bsPTFIbH3G72XgA9Yc2PpDIm92YH40jw65jabbLUiTK7QKUrmkkpAzwAEONHrkeMOl9FLxliiEn/ABW3uInjxZse09yWb+nm7haPaAp4ptKlBsJ12f6x4/c9426VOSi0GdKlDEqigO0AGdTEFIDljnHq1hvaXNSGUC4Bod6PF1KnTMbxtbrdFpnLT3igc6eEFSy4B3gJd0JJclXnByUsGh5afRBOTe6KbRYJcwMtCFj+5IPuISW3oFZJgpLMs7oJHoXT6R0UZCNJ8j2ed23/ANMFJcypgXwX2T5ih9I5u8Oj82R30KRo5yPIih8I9oiE6QlYKVAKBzBAI8jGeXTxfAVI8KmhjmcsoitasioNp9HpHot+/wDp4guqzgJOZQ9OOE6cjSOLnXdgUUqQAQWINDyI0jFkxyhyHkXrkqyCwPMRA2JedPR84NwM4Ggdm0+kYovnRh5RmcmCgJSF6pPp8aA7Kmq2BPay84ZpnA5H114vAVgLmZTNW7bxbG3TOSKXGx8o1DMyeY/3RkT1k6EswtrEGO5+c4LwZOoDnG0SuR84a6BQOmcrjGKmnanzaDbNYcS2UsIFCWZ6kBnIyqKwxn2azSFDGonmXHB8Ic8ovjwymrQyhZbcdhCpYVhZnJej1z5RC9LZLQMK35DNodTpwSmhABFDmBQsWeutI4fpGoyVOpWNKhRbAOSKuBlXSvOPUX0qitUB3pfskIKJacKjQZBj/cf5hILUG75mHU/lA2Tx4xRarMtBxBlBQcFgRyD7GMs1iXMIxEt6QjkFRbdDKyITgJpmPKLBbg4CqNkdxsfnnExZ0opnV/QQsvvQjeJRk7Lzx1EKsNpAK0/lUC3BQ7ST5huRMdVch66R2skln2CqvyB+scAlZSknaO96BI/+Kss7q1yIAFOET6p1j+5o7erzfYOm3aGwzZaZgTR1ICyngfzKRsQQecDnoxJVlKmEH/6FYkeAmBh6mLJ98qAYJJSBmKnDtxAimwWtSFFco40nvo3GrjWMUM+aK+mTX3Pbn0+GfMUyMnoNKJZKZiTsoywRxIQk+rR33Re5BOk4ZpK0S09WlJyASMIpwAECKvuTLsipyEpYJJGHVWTKfIuavA9z2w4Csk/1KgA0bhXXUx7HbvP1mpzlsj5ju2fB0UUowps7675cizyxKQUICNHAPEmIzukshP5ir/EE+uUcNPvBzhQebbRqz2kKmNm1APeke5Hty5k2fLT7vN/pijob2vuXOllIlqc5FRAY6HI6tHG2CxzrOpIlJZIUSE9Y4TiopNR3SPAEJh5aW0EDKWQKRRdDha4Iru3UJ7Nfg7CT0nUwxSwaVIU1eTfWCU9KpLdo4eZH3jzw3isHUDiH9soIE/HmlKuINfUQJdugCPc86939j0E9IJWblt2YeZiSb+knJT/4gkekcLJlSh3pZP8AlUeqqw0s66fBGeXRQXyWXdcvwjqpV7y1ZEj/ACSpPuILRMBFCDyjmrPMic0/MvWMsunV7M0Q7m/8o/g6SE3SHo0i0peiZg7qm9Fbj2jUq9ShsRdOr5geGcNpM8KDpIPKMuTE0qktj08PUQzL6Txm2WRcpakLBSUliCx4gitecD4lKUSwZ8gCzeJJ9d49P6X9GxaUY0D+qgU/uH6TUPw/ePLV2gJoXLah6R5OXDof7GpKyQlkmqQa6QFdUsETAcwurDmKwSbYlwz/ADnA1gtSUrmq/Lm7Fu8BvAhFU0NSD+oT8eMjETQoOAk8WfhGQnjO0IARhqyQdcia8zG1TCXy+eMRwgcdDmeddoxT1oBxr8MSogJ74KsYwqCSEjWnINA1otM1SUlHbYMTSh8YFv3EJpqGoRmzbQEiapIoQ/Av5ggR62KtCHT2H1nvJYQyjx989BnDC75alqeYxQBiQ7GocUcEHvKLGObk32oULDf40HWW/S2EM2+nj+0WHTGd8WGXLGHCRV3DKQeTANyYQk/EJTlDZVrXPUS7BQAUTlRwCkE7U8I5+22QpU0ZHJN1ZpUkv5CJdsCi5hfb7R1qwE91PvvEDZyYvElKEvDqluCUnLYCtuiRrHpfQ+QpFlQRq6snzOo5NHmal1K1ZnuiGdhv+0SwAmdMSAKB3A4MdIXLhlmjpRXpeojgm5SR6HaJBJc9XidwrFhI5BxAsy7UntGYhChqgjz7JjlP+N7SM1IX/kgH2aK19P5hoqVJVyCkn3PtGX+jyr4PVXccD5v8HSW29OrlTU0mhaTiphchqkHsqLUNKjwiFgvJVEIZzkAGCE8zQeUctaOlBWlQ6oJxBu8TnTasPLrFMAoVVmK2A05AR9N2SEsalFnyf/oMuPK4yjvsdLKtAloKjUn2htcEvDJCzmqvnWOUmK6xaJSMlEAD+0a+UdZeNtEtIQNBH0WTf6V7PjZKicy0Ophp8MXqRCy7S5fQQ2kpeJzWnYmUmWDmH+a1iQsmyKb4iP8ApEXzLOcwMtopExIzAB8ftTwiepvg4tlIAzHvBkucDV2q3jC1doBoGfyii12nDgGVX8oXxuYbOjs81lMYZCohFZ5pWhK9qH7wwl2nsu8YckCsJA15WvAMRqE94boNFeIz8IX9F7+XL60KVjVLKhVhiAqDTdLF4tvC0A58cQ8woeXvHL3ZO6u1zEFyWS+x7JS55gCNOPDGcGmh45JRdw5R7HZbSFoSsUBSD5x5j01s8s2uZgJTkFYSwKsy7D31ENb66ZJsFmxFaVTFSgJKaupRAIUzUQAa8mzjhLrtilS8anWVKUSSoOSouTXUkmPlerelOvk+0xtqKbLk3dnidfMj+eEU3ddikrmGYlkKLBIILDllBkicgkgVI/KDlUROYRqlshT5nHmeVopqNG6JRrgPpGRH8OjZX/MYyB5Q6xMbWX7IPIOeERSsHQg8X8ooTLOJ3P0i0rG/8+sNpRAwykkEEiujBvGFFruRNWLeFPvDdUkmpHzQ8Y2EEZ5HVo5Nx4GTaOdNxKdqecHWO5UoLrBVyoPNxDNKc2fm1fWKgqufqHMO8kn7H1MulLAyNDQfaLF2ZC6KAIyrRqaNURVKlFqH09+MGyLHibtgDjl/MTquDopi5fRtBHZJHEqHt85wit/R9aXUCFgf3D2Jj0Gy3OnJSiaflwt6vHM39eCEkhLlIyfM8Y04dTf7FJWluccmQSp1aRCYYtnWoknifjRQoxugSluVTZqm4eMDyBF800LRVITSKiBAOXMR2tinMlqAZqJpQepjiMLkAbx2l12LrAxOEFjMUQQEoGj8dtaR7PbrVnk9wrax70aSwXapgYVTLf1I+bxUm1Gasr0dk8TvEbZPM9kIHVyU0To43bWD7DJGIAUQga6nwj2YJrdngzfLG9il4Ega/Hi223l1SCR3tNn41Eas4DE5tHP39acT8cqfvSF06nuRgrY2u/pOmYAScK8jo/7wZMtQUOyX8R66x5ebSpEwguB45aR0l13mFAYiK7OCfOEioN7GjLgcd0dQi1JQCo6amg84XWe3GdNDkNo23nFVrtiCyQctH+is4Ku0O6gltNIsopWzPVIfXZMeY1cLYeFYMtk8SxXKFFhnNXj7RvpDeDMOI9SBGKWO8n7AiBTrxccC/s4+3hA1oX1dnVPyWQK8QMMt3oc384S2edjKJeqmTTYZnyeKun994VJsyPyspWzsyRzAr4weryLDitcm/o+neTNGPrl/wcredrXOtDqUVMkByX/gCgbRo6+45OFIQV1bGQxyLjMFqNtqIHsdzyzJQuUBNCe+SopJKgMSFFI7JdiM8uMV3bPUmb/SU6O6UqZMwA1IoS4BHeSGIGkfGTqcWnyfYvkeuVMzb1Dbt84RKSDqw9G4cYjInAk4iVaMdAGao5wRPING0yKmqMvCPNaDsBrW5/1COGB/XWMiCyoHJXgoNGoWhQCXZC7vFjCgB8CX/iLLOG7yq7B/tSJzpKQHKmrSjtTjn4RaxKKvwuo7Na5c34GKsDksQeVedT9ILElS6JdWoyoPpzgmRdqlFlEIf7+8KOotirAwYfDFybLuw8fgh2m4Kd/xaMl9HEipUfH6bQSixSFllQpmSgFzmznWrQwVcodyW0YBvA7wfLkJQKKJ5l/WJddTP55QUvktGFLcR9JLaLPIpTEW2cM5b0HjHnFrthWXMdl06XjTLyoVZHcD7Rwc4dpg8b8KqBDJ+oZ3R0Zn2qstLIFCtVEvsP1HgIMvDowJEzqysr7IJUzVLuBwjtrnt0v8PLwMGSAEjIEZ+tYR3qtS5ilkOQAny+GJeSTdGiOJI5i8LBLTL7PecCBpiE4Hao1g29CXAIAzUW4UFecQmSCZSm22jTTSi37JWm5Jeg7oP0c69fWzX6tOQ3V9h9o7m1SAwQhICB4tx4mKui0tCbJLYs6QacQ8Grs8sqqsk7U+8e/h67pOnjp1b+9mfMZ+i6vqJ69O3rdAKbKT3RTU19NI0macWABt+X1hsu8pMpFSAkevrCGV0nsoUVBJzOTc8od976dcX+Cf9nz/AOTS+46t8wy5FHrmWP0jkkzjMCg4pqx/hxyjppV7WSbUgv8A5K+iqQdZEWUDElKB6nLcvzjJ/foLiD/JsxdkklvNHml4IBIIKSeALeDmNSbWoGjebfPSPU0yrOuuCWRuUoy8Yxd1WdQAMmW2fcSPURF96i3aizYu1OqckcPdaDMIC0gf7kHyGcdlIl4UUSEpHEZ+EbvCwSZclaZaRLVhJSpCUOCHLgqB21jx1fS21qNbRM8FMPJNI3Q7vjyR4ex5mfs+TVyqPTrRbmmDEoJQASS5YAZ55Qt6QX0CpGFWJKmUFbjT2jzu026ZMDrmLX/kon3gqROZKWqB7nP1i+Lr1llSVE5dtWJJt2xjPvpUpZWgsUhgdiduLQkl2krWVLJUSXJJcknMkx2XRXo7ItMmd1+ZUAkgkFJwu48wGO0cje10qs05UpRdu6oZKToofKZR5PXdT5Mrh8HsdLgWOGtext0fvZdnnEJLy1sFJNQRy8Y7Ao2DPxctpQ5ZRxF1ScRSeIj0633OF1SoPxA948bNyj0IxbWwplSsZoknJ3whuNWgxFndmBFcyxHAhz6RUq6JqXIDNtXy3iNiWMWGZXYvkeP8xllG+Aaa2ZfMKwWJSTxKYyL/APhlCqiYa8AfaMhNA3jZJFgLMpj4vFQucvVm8SfpDATm1D8I2u0Bs6w2kroRORIAAZuLBh7l/SJKmMGDcoFVbgkQJMvEOwHnDUUpBwtWhiYnUZoWSJ4Jqf3gg3oBRKfvHUEMQk7fN43MkA/lp5QsnX0U1ISmmqq+kJ7V00AfDUjygpCOUVyyXTC7P6JIPaQXY/pq7bnWPPsGLm9OG/pDO9b9mTlOo02GTQpUATGmEnFUYZ5U5bHeWe0SJKAgzUnCAKcv3iFknJUlRFQSSOTmODUI67o0XlDx94Sq3NWDK5yoXX4gBYDsaU4H94hPXhkmNXoMU5SuIA5DOKr7OGWBvF96SYFS1MyRfyxKSgHCAAHiKb2IL4i+7/KQi64xvrIGhGXyNsbT71xO9YhLtYhXUxKsNoQmq3uOpdqAcgkawZY76UCwcD4axzYUd4Ksk4pq8I8aHUt9jt7P0hTkp+YFeDuWI4wzst4PULIPjtr81jgpF4McTt408jF4vMjPtAF/0nizcAMwd4R4zSstHdWy9imSt1EdhZq36SzbcY8fTD6+r5K5YQkmtS+w/esKJMqNGGOlWRzZNTVEkIJpHV2TouoSgpxjzKNQP/LhAdxWQA4zp3ecPpt7hA7QJLZs+hqDAXUzxTTgDxQnGpjHoxLMqSoKBBxksRwFeUA9PrMmZZUzcLKlrFeCqEHxYwErpOoOwbj8ziy8b6lz5CpaiRiFDo4Lg5btEcmaWTK8j9lMbhHH40xN0Znh2NdW+fxzyj1CVaypCVDIgEFs/wBo8eu+YZU0HY5aFtI9OuG+uuGKqQAE4SAUhW6SA7NBzpNWNhlvQ7E7dJ8GPvFE+bLUWIbiUlLHnlGjM+AfN4rC3zrzjIjU0Xf+37OBwKm9DGREqGxjccCgAT+IiBtABihc7eByuHoBbPtbmlYF/EneB7fPCUu2eUKjMKwS5YihZtn5ZwxCeXS6HVovYIDOSeVGL7a01hZbbYtepAdw3p41ECIknEQav8rE8BcZZa8qeMGjO8kpA89CjUqJOrnSAupG8MFyidW3Oh5ExZNsCzv4axwqjJimbKYxSqHJuKapqMIiroxM1bnn7QVQfE/gQLjsegcsLlzBsT7QpV0fVuIMuqyTpTiTNMpzVgCTTjpFUtWyK4l43qYlRPKrRhyGM1JYAAl/aJdKZrrSkMQBpUekWKuz+qRM7Si5OxOb05gtFa7sSH7LPzp6xVx9i6nTj8iUS40U+EOE3VxgiVcYVyhdSJ+KTEkuUXA3iyahn1rr9DDldzFmr5xRPupQDs7fK+0DUgPFJCsCre8YR6QWZGyX3ofeIqspzLpfx5e0FE6YI5i0KMXzLEAA9dRo9W3plEEywNxBtB3B1IyMEolgeHx40JFKHXfOL6h6YqV0jnLYATKtJYByBl9REiHcCvAlqU+w8ohJluHFFUoKVPP2i38KSXDkn5z8ojwNbLLNNS7K7prk/wAqIvlIQpkPTLJs65a/SAjZVHgQ/M86bQVZpLJJSxNMI2GpNO1Wnm8JKPwzqZs3AkjiddK6ho6LovdRlFTqod1CudRoITSTNcOlSdFMPI8v3hzddnIrhLHxAPD+IlKUuC2JSUrOklyToQR4cs4J6pvrFVjUpmZtH08NoJXLUYkelZRgEZBIsx1NYyO3DZykzIRECMjIuRFV5f67aUiNm/PwKfaNxkAw5OQO1lk0o6g/rErWWQGpypGRkMLENEsE1APd0hnZBSMjIV8G3GFDIRFeUZGQpYBUnOJ2VAcUEZGRqwfqIZeBFeB/rq/y/wC0Ru05iNxkXf6WQ9otlpqIbIQGyEZGRjkakVLTGpqBWgyjIyOA+BPPFFcGbhXSAU98czGRkWiRlwUrLrrWuv8AlGgKjmfcRkZBZnZXaJYBoBr7xFP1jUZHE/ZZYT3uY/6hDyUnsjw9o1GRKYxfYpKVEYgD2tQ/5TDSw2dIXRKR2kigAo8ZGRP0Wj6OhsUoUoNNOUMcAfIRkZGd8myJIiL5IoI3GQUOzJoqYyMjIY4//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4" name="AutoShape 4" descr="data:image/jpeg;base64,/9j/4AAQSkZJRgABAQAAAQABAAD/2wCEAAkGBhQSERUUExQWFBUWGBwYGRgYGRoYGBwXGhgYFxgYFxwYGyYeFxojHBgXHy8gIycpLCwsHB4xNTAqNScrLCkBCQoKDgwOGg8PGiolHyUsLCkpLCkpKSwsKSksLCwsLCwpLCksKSksKSkpLCksKSwpKSksKSwsKSkpKSkpKSwsKf/AABEIAMIBAwMBIgACEQEDEQH/xAAbAAACAgMBAAAAAAAAAAAAAAAEBQIDAAEGB//EAEAQAAECAwYCCQIFAwIFBQAAAAECEQADIQQFEjFBUWFxBhMiMoGRobHwwdEUQlLh8SNicjOCFpKywtIHFSRTov/EABoBAAMBAQEBAAAAAAAAAAAAAAECAwQABQb/xAAsEQACAgEDBAEDAwUBAAAAAAAAAQIRAxIhMQQFE0FRIoGRMmFxFBVCofAG/9oADAMBAAIRAxEAPwDi1ICQGriBfZ3P0jLOtqENsK5cGiEuYS1e0C+bNplFpGIslRxD24esebKyLLESSQwzG/z1idnnKlqzIUMmyNPXWK5E8k/pYcucEgJKO0ClwSDnXWhrCtnPckmcopLkKGYOr0Arm3CNoQyACkZOFaipoU6u59IDKxhwgVzJ8qcvrF0u1uXBy9OMTk2uAEpmHFhD0ftM2eR4RCXaACpySCAKuX4niIkqUTSjKIHE7t4+8VTLOEugioJG/wAMcmc0TM4VI7pYBmcNy14xZMSiYpySBwatBQ7HjAclBFHo7E8R8aNWgFKqEsAHcZv85w+4DXVZuDn45tFMkZgqNHDb7elItqcJegDdqm7uYFNmIWWdJcEV15w0W/YRhZVDCU4sPaGlCkvkDV98tIbrlIUAJb4m7RLUrmAG0qRpCiSlSzTOtTTUvDJNow/3EMS1BhYD034xObOSKDOKTnk5dzkRTlmct4vsq0qNFDJqjJqM+nzKKTZAuYVKUcId8IJppXnprDBFpQkiX1YJS42LZu5B8PrCNqthkDSgKgg8XV51DPnlyzi6akN2FVTUsonstpTeK7bLCllKWVoCAw/U3DMA5VpFaEqJSg9l6VHNqnnyhWzgy13hLmI7SDLokHCalLDEWZi3eB4Vjl7dMLqZRVU13rmz0h4bKVOym/KCBVlHCSCKKAHoTCC0WRUtwZaglJwlfaIUXOFnAZx6ARt6fe2FC9c0vnFk5Qoxb1idpsSUiqu1m2QH3ih0hJ8PD942WCi+etTJatMhz194itWJJ1IYh60aMTMSSM8IPps+gii3HClk0rrU5bwFzQTQtQIJYgtprBkvD+YqHZ0DksKZnU5woQg4XYwwu0kEOHf9oM17BVhttkMUDJ6Eu7EHh4RfLs4WoAOkJTiLuQcIqQzkYnoNztWIW6aC1IyVOSRh732p+8QlJq3QHyQmWJUwOgjKgGZ4H7xR/wC0TA5KSCxYZ5d54crt6paAAAAS7gM+F/E5nzgW19KZowscjRqE1JrvUwkcrfobZA13lSFVwh/MGKZlmBdePNyXzz0YfGgM24k5BOLPnvXeKps8sK022i3sWy9M46GMgYARkHYA9SlRALNqXz5EfaNFbAEBjkeDaiNpUCO6AMtfqaRbIQQ4OR84zSinuizjZFCioB9mHHblEBMXk9Gy0eLppcNtpxEULxksQasxfSI0yUo0aM0jXh9YlJVUVb0jQkYSCcjp4feNBs06e+3A6wWgJElz6spVDltxB4xIz3rUVz2FM/SB5s2u/CJicAKjjT1gUNQwtCzl+oBSSw23bd4vwqmSxLYKZJoQHoCW33L84USbWACWJDU2HCJKtIUl096r/wAPHaX6OoYKsKhLdTYTQCnZUC1dYqlEYklWGYMOWQdqYtXiMm1mZLwhRcFzUZZUB1GfjwgaVNOTvQVb4X4R38nUPJRSEEKCO07M+LFUEEuQRV4yyWoAkpTmGVV+6M/aBbI4SKMynFCXBBryyi8TMKiobUfQlzT1DcojJXsxkiC7WrEoMRjFGJz3LCuWm8FTLKtC0ns9k4nB0SWzG1coDllVAV9rCVB+BJA4UD14RZZSP1FIKnINX0qNe16QJWdQdaVPUkY1AFgQX8f1Uq4ECqtBISC5bUkk1qaP884rtE8Y+yWowFKZ658Ms6xTLllQckkZJ09PAQEr5ODjZHIAcg07IBZ6Oxzo0czMvEpSUA9ksCDkwU9Nqh46aRNMpD41Vfss9QzONq58SGrCmfcqcKaLOMghQThQS4CklxmATkY14JaeRq2FVpkP2ioAkOKP9oDtShk7/XjD697uRgOFJllIHZJJxBIZRDvhILqY6HhHNWhb6RthJS4EZYhVKcootay9atSJoNPSKZz66mHXIC+77ZhVUOmDZVtloUFJx4ga6Af4l384X2aQWdIJjJZr9OMBpNhSDp6xMV2QQNATiPiQke0XWazhIBU4BoBly94lKl9WnFhdXEUH8wPOtClOpWjBvntE5S9IMh5bJmFCQrtJIBBzICicQQCc3DP93hJa54UWYBqBvGp3MWy0FSXNWUAN6vTZnFYyzoTjCVEsTUgDInMPwrEEqOe4ImSMztEZpphIG7556RbPlg919c6UjJyRi7AIFKEg1+sPfsSiKJzABh5CMiKraoFgaDgIyODsdFMkjMxVjHjA5tgNHFdMvjxqXOBelAGJ0BLs/tCUy5Prq0ic9RKWDYt6PyrC0zlBTd4JGhcb0jYmEh8my+8c4MlLcPTZC9SKU1fiwi1QCeymr8KZfXeBZNpXRzicMAcvmsFFaVDsvTNh4nlE5r0BIqVKOLEeVYg5Yvk9No2pT0419/CMlDEWFXHpq8T3Gozq9xTgd6xRLlAnMBsqcYZmzLFCxUKDdxoYEmHC7bOz18I5S+DqJSZZNAKmtNtfpBEy1YaEBRFdmpmYol4sOJxWtKEcKRVNV1Ychy9aMct+cNVs5IZKm/md2Ffs5z00iwT0zFFLlLIfMGqcnfIQokzVrAwjM1fJ9aDOjZwTZ7KUJ6wuGck6Pm1MhA0pPcdIPKh1bjIgu/J6ciCAYhaLAvAVJYgUU1SnWvJi78YiC6AWIxAKNHAxVA8605RshQDHLNhWvD09YWwNAU4KcZ1qX1H1hjZJ/ZYknskADm4f5ziKrGSe0QCWZ3fMUpkeEQTKYqNAUperg025NrSBaaOqty+1TDiKcOFgNG0eu/OCrNekwAF1gIOIYagkNmADRjUwJPlhLd04wDUswzJdswSdIss0wAKCwpwRhG76btQbwKSOa3E9+SD1qlIDvQ9pqij1OtITqsa2DB96j1rHV2ixguQC2btvl58YCXYQMxnGzHlSSQG4o5pciZkATXSsWi7pqvyE8q+bZR0MuzDQekG2ez4TDvPQqaObkXZMALpIIy3iVkuWZiqAMqqIaOqEp86AfNM4mrAAwB5lg/ID7xPzDbCS0WYkkqDbaUHIQGuSCVMnE7sDuxFAG5+UdMJqEk0xUauWuhzgK0zUpSSwBJ0q/wC0T1A+n5ALTYEplpwgpxNV3qNct4Ekywwdjq5+kMvxA1Bo7VpXM8IGMgYgGap/eDB1yc3fAFNs6hVqZUrv7xtN2mYAQoB9Mm0z03bhDYTSoKwoZAr2iNnpQEvF92ykmUDQ1NfGKN7BUABNzoaqgOGF/V6xkOFLD/l8jGRLU/kfQjklWMiaqWrvaNrxrDezWZSrNMlGX/WOEg0dSQeeYhR+EILuX3q8XyJsxKgXJIyck+5jVqQqKxY1yyl0nCotkR2g4KeYMFT3SD6gg+g0MVT5yySQVYQrExJooipryz5RZabctQViDk5qOfnAl6O2NWcgDE7skqwtkAaE+LQws0rDLTqogEh9618fpCfqTQfrADcM/pD9CgwZFR5NoIjldcABpFlClGWVMSHJod3b2gxN0y0j8wJAxcavtTT94nKQp3CQnkBBiZLjt14RncvgXezn7WooXLCSS5c1q/PQxNMpbu+NVa8hBVvkp/EyQAwbYbmHAs6W7KgFblIV75Q7nGKWw97COy2XGznAXqa+gZgfeLryugCQtWIlgFVOr+1YZizKBp1a3z08SGziu2AmUsMO6ddhs8S8jtC2/YsuLqkyscw1xZcAAXIGdeLQVb71lzpKwjvMQHFXIIhX0bUkzSZgeXLTiILtsMuMdZaJ9kmyyJcvDMWhS5bJKXwZgeREa5YouVs1Rxao2BokqISXHdFGplwPhEJ1gB5lu6wpE7Daf6aSQXwioPk/hFyrSP0nzEYHqujLKRRKsQSQRm7+I5xtaVFYWS54tlxBpEzNRmSU8wPoYiqenQqPIfcwVqBrZXNlFRqx0iC7GT9P4gmWoHcc2H1jDaEcefzOO+oVtlJlKNKt8ZuEaRYX38ot/Fy3bFWLCQNSObN7x1yBu+SoWQbxJkjICN4kZ4vT7GMKEs7nyMDdhooWeMHXJdInzcClEDCT2WejDXnFMpCDQF/rBl13nKkT+0qrFJGbPy5bxTHF6lfAYx3HSehUjeYfED2TCDpFcaJMwBDsUvUvVzHUf8UWf9ZHgYR3xeiJk10F04QHyq50PMRrzRgoPTyUcVRy067l4+ykkZ7Cn8xYi5F4gSkZb5Vy4w/TOBpiHpGphI/ZvvHna8vwTpis3Rx5NyYwPcsoKl5MQWP3hqJ75V8RC26UKCVMKYi8OvI4SsO9DASYyKyV/pPkYyI1kO+oTyJeMOBq3lGGxl/2gexI6pxoGBYuHId31gn8YOEehKDTpFGlewBeNkIdnqP/AND71iE4AyAoaljBk+bjbtAMXyhfMsimYTEs7tWLReysOkIslVoNOwj1g42sjaBpF2TpaUqSlE0KauJsuBaNz7YUFptmmtuhD+RNIM8Mm7G8MnuX/iS/e+e0eldBrClNgtE+akK6wFCMQDEAMPNZz/tijoJcl32mzGeEzVFzLVLmqSkJUWYnAzAu4L+sX9M+kMiTITLMxIEtkolyWIJqEpLk0SASTo25AimLAoyuQIQjqqTo8zmv1qSc0AgvuDWCjePAQ1uq0WW04lz0mWt2oT2g2bghzTbOJWropIWXk2kJ/tUCS24aMubGl7H8E5fpQoN5tlTy+0aVeimYlxt/EOB0YkShimzVTmZwgYQx41O23rDxUuyYQU2eSUMHU2JtioE+fjGTyQXo2Q7ZmlzscFclvMqWopSkqqBiqGLZjXTzhzYukM5ABUJakICgewlwlSXUHAcEkO4gfpSEomoTLlJQkghkJAqWcuBwSRAMqZMCVJIVMC3Q3MYSeNDHqR0tRd8/6OePJC4U9v8AZam8xTEkjejaQVKtFM2jql9FJKpaCZi5S8KcRT2k4mD9k1Fdi0LrX0PVLTjRMTOTVykFw1C4r6R58pY9TUX7M0+kyxVtCkIxfu0Tl2TOg0atIKs9yzTkhf8Ayq0z0glFzT3pKUr/AGq/8YapekZqQt/BPSrc3EbN1s9aD5VocI6PWt/9GYBwQo/SCkdFbYR/oL5lh6GDon8BUUclMsgGwjYlpzBUTxpT6R06uiFr1kL8n+8DzejU8d+WU80keJpWDUvaOr4OeVLYliaZZV8NOUDzM6kngTTwh3Muo1xYeT15RSbtAd28HELZzixdY5X9rvqDo+W4EGzJSmZyORJNYIFmCcgnm5eKJ1gKi7q+kdZ1bFUy3kDNz4v5iB1zlbEPs+WWcGGwlmL8aV94HmXYpyQBXYQbQGDzJ6tKcFEmnnGpdsPdxaZNQan57xd+AWAae/m+kVJsa2PZ9fgg2hSaFqJzBJbJmHp7RpBIQWUU9svlsN8olLkKywjPVveJIlf01OCe3pXQ5tDRezHXAP8AiVfqX4ftGRelCmo4HiP+6MgWjthaqx7faMNlVt7x0ZsiNaeERNlR+oRPyk6OaNlPGN9WeUdKbKngREOzsPKD5gcErt6SiTZ0y1BJYk1QlwHpUhzmc47DoVbrNbZK1TpQlLlh1LScMshyMbd0ZaBs44G8rGJrJAIJBrpFlyXPPlyFpEzClX5VAKALNiDmitNiMwY9fp8stP1WPKPDiFWnpHZlKdYBlAqCXJTiBLYlNniABY4mDAawrvHo9KtEwLs5EsaImOJf+3E+Y0LO1G7sAy0JSSFErUDTs4j7gP8AeGimwPNU2yHqeeEYQANt4k9TkXtadzmr6u2dZp6U9YDiSkuKpyyGlOENej1pV1pEx1KAdIBACmFUlwSCRkd43aL3TMSJZQFBIIBVml9jAKQpJCgWKILhF8oCnKDuLGcvpukEf0zT+8Ett3GI3Hk0H2HpPZgXQtUsnvIWl0Hga+sUWacnszkYUue0KBl5vTep/mIdM7Klc9M+WhwtCSt2YqDjwLBIJ3BOsPDpunm6ca+7NH9d1S3Ur+w1tl6WYy0jYuWUAvCc0jHhdOxzEbsd7SlTCUyiA/ZIOPCkUS4OamH6iHrCG1WuTOUrHN7OPsSsKkGWhSg6UuCKJagpSjvEJVmsoYi1LQpu6qWFZIfvBQDuClyBpu8PLt+JrTbSDHumVPU0n/33PT7QpCkIwEkMH1JXSmEVFXP1hPdNu6sqExRR1ayBpUuW5Gscpe9ulS0JAecnEpiCmWcKFAJUwxA4hyaDz0atyLOi2IWjqZkvrOrmTAVt+VwoCuEAukj6RDP2mCWqE1+KL9P3VpaJwfv/ALg9bsPTFIbH3G72XgA9Yc2PpDIm92YH40jw65jabbLUiTK7QKUrmkkpAzwAEONHrkeMOl9FLxliiEn/ABW3uInjxZse09yWb+nm7haPaAp4ptKlBsJ12f6x4/c9426VOSi0GdKlDEqigO0AGdTEFIDljnHq1hvaXNSGUC4Bod6PF1KnTMbxtbrdFpnLT3igc6eEFSy4B3gJd0JJclXnByUsGh5afRBOTe6KbRYJcwMtCFj+5IPuISW3oFZJgpLMs7oJHoXT6R0UZCNJ8j2ed23/ANMFJcypgXwX2T5ih9I5u8Oj82R30KRo5yPIih8I9oiE6QlYKVAKBzBAI8jGeXTxfAVI8KmhjmcsoitasioNp9HpHot+/wDp4guqzgJOZQ9OOE6cjSOLnXdgUUqQAQWINDyI0jFkxyhyHkXrkqyCwPMRA2JedPR84NwM4Ggdm0+kYovnRh5RmcmCgJSF6pPp8aA7Kmq2BPay84ZpnA5H114vAVgLmZTNW7bxbG3TOSKXGx8o1DMyeY/3RkT1k6EswtrEGO5+c4LwZOoDnG0SuR84a6BQOmcrjGKmnanzaDbNYcS2UsIFCWZ6kBnIyqKwxn2azSFDGonmXHB8Ic8ovjwymrQyhZbcdhCpYVhZnJej1z5RC9LZLQMK35DNodTpwSmhABFDmBQsWeutI4fpGoyVOpWNKhRbAOSKuBlXSvOPUX0qitUB3pfskIKJacKjQZBj/cf5hILUG75mHU/lA2Tx4xRarMtBxBlBQcFgRyD7GMs1iXMIxEt6QjkFRbdDKyITgJpmPKLBbg4CqNkdxsfnnExZ0opnV/QQsvvQjeJRk7Lzx1EKsNpAK0/lUC3BQ7ST5huRMdVch66R2skln2CqvyB+scAlZSknaO96BI/+Kss7q1yIAFOET6p1j+5o7erzfYOm3aGwzZaZgTR1ICyngfzKRsQQecDnoxJVlKmEH/6FYkeAmBh6mLJ98qAYJJSBmKnDtxAimwWtSFFco40nvo3GrjWMUM+aK+mTX3Pbn0+GfMUyMnoNKJZKZiTsoywRxIQk+rR33Re5BOk4ZpK0S09WlJyASMIpwAECKvuTLsipyEpYJJGHVWTKfIuavA9z2w4Csk/1KgA0bhXXUx7HbvP1mpzlsj5ju2fB0UUowps7675cizyxKQUICNHAPEmIzukshP5ir/EE+uUcNPvBzhQebbRqz2kKmNm1APeke5Hty5k2fLT7vN/pijob2vuXOllIlqc5FRAY6HI6tHG2CxzrOpIlJZIUSE9Y4TiopNR3SPAEJh5aW0EDKWQKRRdDha4Iru3UJ7Nfg7CT0nUwxSwaVIU1eTfWCU9KpLdo4eZH3jzw3isHUDiH9soIE/HmlKuINfUQJdugCPc86939j0E9IJWblt2YeZiSb+knJT/4gkekcLJlSh3pZP8AlUeqqw0s66fBGeXRQXyWXdcvwjqpV7y1ZEj/ACSpPuILRMBFCDyjmrPMic0/MvWMsunV7M0Q7m/8o/g6SE3SHo0i0peiZg7qm9Fbj2jUq9ShsRdOr5geGcNpM8KDpIPKMuTE0qktj08PUQzL6Txm2WRcpakLBSUliCx4gitecD4lKUSwZ8gCzeJJ9d49P6X9GxaUY0D+qgU/uH6TUPw/ePLV2gJoXLah6R5OXDof7GpKyQlkmqQa6QFdUsETAcwurDmKwSbYlwz/ADnA1gtSUrmq/Lm7Fu8BvAhFU0NSD+oT8eMjETQoOAk8WfhGQnjO0IARhqyQdcia8zG1TCXy+eMRwgcdDmeddoxT1oBxr8MSogJ74KsYwqCSEjWnINA1otM1SUlHbYMTSh8YFv3EJpqGoRmzbQEiapIoQ/Av5ggR62KtCHT2H1nvJYQyjx989BnDC75alqeYxQBiQ7GocUcEHvKLGObk32oULDf40HWW/S2EM2+nj+0WHTGd8WGXLGHCRV3DKQeTANyYQk/EJTlDZVrXPUS7BQAUTlRwCkE7U8I5+22QpU0ZHJN1ZpUkv5CJdsCi5hfb7R1qwE91PvvEDZyYvElKEvDqluCUnLYCtuiRrHpfQ+QpFlQRq6snzOo5NHmal1K1ZnuiGdhv+0SwAmdMSAKB3A4MdIXLhlmjpRXpeojgm5SR6HaJBJc9XidwrFhI5BxAsy7UntGYhChqgjz7JjlP+N7SM1IX/kgH2aK19P5hoqVJVyCkn3PtGX+jyr4PVXccD5v8HSW29OrlTU0mhaTiphchqkHsqLUNKjwiFgvJVEIZzkAGCE8zQeUctaOlBWlQ6oJxBu8TnTasPLrFMAoVVmK2A05AR9N2SEsalFnyf/oMuPK4yjvsdLKtAloKjUn2htcEvDJCzmqvnWOUmK6xaJSMlEAD+0a+UdZeNtEtIQNBH0WTf6V7PjZKicy0Ophp8MXqRCy7S5fQQ2kpeJzWnYmUmWDmH+a1iQsmyKb4iP8ApEXzLOcwMtopExIzAB8ftTwiepvg4tlIAzHvBkucDV2q3jC1doBoGfyii12nDgGVX8oXxuYbOjs81lMYZCohFZ5pWhK9qH7wwl2nsu8YckCsJA15WvAMRqE94boNFeIz8IX9F7+XL60KVjVLKhVhiAqDTdLF4tvC0A58cQ8woeXvHL3ZO6u1zEFyWS+x7JS55gCNOPDGcGmh45JRdw5R7HZbSFoSsUBSD5x5j01s8s2uZgJTkFYSwKsy7D31ENb66ZJsFmxFaVTFSgJKaupRAIUzUQAa8mzjhLrtilS8anWVKUSSoOSouTXUkmPlerelOvk+0xtqKbLk3dnidfMj+eEU3ddikrmGYlkKLBIILDllBkicgkgVI/KDlUROYRqlshT5nHmeVopqNG6JRrgPpGRH8OjZX/MYyB5Q6xMbWX7IPIOeERSsHQg8X8ooTLOJ3P0i0rG/8+sNpRAwykkEEiujBvGFFruRNWLeFPvDdUkmpHzQ8Y2EEZ5HVo5Nx4GTaOdNxKdqecHWO5UoLrBVyoPNxDNKc2fm1fWKgqufqHMO8kn7H1MulLAyNDQfaLF2ZC6KAIyrRqaNURVKlFqH09+MGyLHibtgDjl/MTquDopi5fRtBHZJHEqHt85wit/R9aXUCFgf3D2Jj0Gy3OnJSiaflwt6vHM39eCEkhLlIyfM8Y04dTf7FJWluccmQSp1aRCYYtnWoknifjRQoxugSluVTZqm4eMDyBF800LRVITSKiBAOXMR2tinMlqAZqJpQepjiMLkAbx2l12LrAxOEFjMUQQEoGj8dtaR7PbrVnk9wrax70aSwXapgYVTLf1I+bxUm1Gasr0dk8TvEbZPM9kIHVyU0To43bWD7DJGIAUQga6nwj2YJrdngzfLG9il4Ega/Hi223l1SCR3tNn41Eas4DE5tHP39acT8cqfvSF06nuRgrY2u/pOmYAScK8jo/7wZMtQUOyX8R66x5ebSpEwguB45aR0l13mFAYiK7OCfOEioN7GjLgcd0dQi1JQCo6amg84XWe3GdNDkNo23nFVrtiCyQctH+is4Ku0O6gltNIsopWzPVIfXZMeY1cLYeFYMtk8SxXKFFhnNXj7RvpDeDMOI9SBGKWO8n7AiBTrxccC/s4+3hA1oX1dnVPyWQK8QMMt3oc384S2edjKJeqmTTYZnyeKun994VJsyPyspWzsyRzAr4weryLDitcm/o+neTNGPrl/wcredrXOtDqUVMkByX/gCgbRo6+45OFIQV1bGQxyLjMFqNtqIHsdzyzJQuUBNCe+SopJKgMSFFI7JdiM8uMV3bPUmb/SU6O6UqZMwA1IoS4BHeSGIGkfGTqcWnyfYvkeuVMzb1Dbt84RKSDqw9G4cYjInAk4iVaMdAGao5wRPING0yKmqMvCPNaDsBrW5/1COGB/XWMiCyoHJXgoNGoWhQCXZC7vFjCgB8CX/iLLOG7yq7B/tSJzpKQHKmrSjtTjn4RaxKKvwuo7Na5c34GKsDksQeVedT9ILElS6JdWoyoPpzgmRdqlFlEIf7+8KOotirAwYfDFybLuw8fgh2m4Kd/xaMl9HEipUfH6bQSixSFllQpmSgFzmznWrQwVcodyW0YBvA7wfLkJQKKJ5l/WJddTP55QUvktGFLcR9JLaLPIpTEW2cM5b0HjHnFrthWXMdl06XjTLyoVZHcD7Rwc4dpg8b8KqBDJ+oZ3R0Zn2qstLIFCtVEvsP1HgIMvDowJEzqysr7IJUzVLuBwjtrnt0v8PLwMGSAEjIEZ+tYR3qtS5ilkOQAny+GJeSTdGiOJI5i8LBLTL7PecCBpiE4Hao1g29CXAIAzUW4UFecQmSCZSm22jTTSi37JWm5Jeg7oP0c69fWzX6tOQ3V9h9o7m1SAwQhICB4tx4mKui0tCbJLYs6QacQ8Grs8sqqsk7U+8e/h67pOnjp1b+9mfMZ+i6vqJ69O3rdAKbKT3RTU19NI0macWABt+X1hsu8pMpFSAkevrCGV0nsoUVBJzOTc8od976dcX+Cf9nz/AOTS+46t8wy5FHrmWP0jkkzjMCg4pqx/hxyjppV7WSbUgv8A5K+iqQdZEWUDElKB6nLcvzjJ/foLiD/JsxdkklvNHml4IBIIKSeALeDmNSbWoGjebfPSPU0yrOuuCWRuUoy8Yxd1WdQAMmW2fcSPURF96i3aizYu1OqckcPdaDMIC0gf7kHyGcdlIl4UUSEpHEZ+EbvCwSZclaZaRLVhJSpCUOCHLgqB21jx1fS21qNbRM8FMPJNI3Q7vjyR4ex5mfs+TVyqPTrRbmmDEoJQASS5YAZ55Qt6QX0CpGFWJKmUFbjT2jzu026ZMDrmLX/kon3gqROZKWqB7nP1i+Lr1llSVE5dtWJJt2xjPvpUpZWgsUhgdiduLQkl2krWVLJUSXJJcknMkx2XRXo7ItMmd1+ZUAkgkFJwu48wGO0cje10qs05UpRdu6oZKToofKZR5PXdT5Mrh8HsdLgWOGtext0fvZdnnEJLy1sFJNQRy8Y7Ao2DPxctpQ5ZRxF1ScRSeIj0633OF1SoPxA948bNyj0IxbWwplSsZoknJ3whuNWgxFndmBFcyxHAhz6RUq6JqXIDNtXy3iNiWMWGZXYvkeP8xllG+Aaa2ZfMKwWJSTxKYyL/APhlCqiYa8AfaMhNA3jZJFgLMpj4vFQucvVm8SfpDATm1D8I2u0Bs6w2kroRORIAAZuLBh7l/SJKmMGDcoFVbgkQJMvEOwHnDUUpBwtWhiYnUZoWSJ4Jqf3gg3oBRKfvHUEMQk7fN43MkA/lp5QsnX0U1ISmmqq+kJ7V00AfDUjygpCOUVyyXTC7P6JIPaQXY/pq7bnWPPsGLm9OG/pDO9b9mTlOo02GTQpUATGmEnFUYZ5U5bHeWe0SJKAgzUnCAKcv3iFknJUlRFQSSOTmODUI67o0XlDx94Sq3NWDK5yoXX4gBYDsaU4H94hPXhkmNXoMU5SuIA5DOKr7OGWBvF96SYFS1MyRfyxKSgHCAAHiKb2IL4i+7/KQi64xvrIGhGXyNsbT71xO9YhLtYhXUxKsNoQmq3uOpdqAcgkawZY76UCwcD4axzYUd4Ksk4pq8I8aHUt9jt7P0hTkp+YFeDuWI4wzst4PULIPjtr81jgpF4McTt408jF4vMjPtAF/0nizcAMwd4R4zSstHdWy9imSt1EdhZq36SzbcY8fTD6+r5K5YQkmtS+w/esKJMqNGGOlWRzZNTVEkIJpHV2TouoSgpxjzKNQP/LhAdxWQA4zp3ecPpt7hA7QJLZs+hqDAXUzxTTgDxQnGpjHoxLMqSoKBBxksRwFeUA9PrMmZZUzcLKlrFeCqEHxYwErpOoOwbj8ziy8b6lz5CpaiRiFDo4Lg5btEcmaWTK8j9lMbhHH40xN0Znh2NdW+fxzyj1CVaypCVDIgEFs/wBo8eu+YZU0HY5aFtI9OuG+uuGKqQAE4SAUhW6SA7NBzpNWNhlvQ7E7dJ8GPvFE+bLUWIbiUlLHnlGjM+AfN4rC3zrzjIjU0Xf+37OBwKm9DGREqGxjccCgAT+IiBtABihc7eByuHoBbPtbmlYF/EneB7fPCUu2eUKjMKwS5YihZtn5ZwxCeXS6HVovYIDOSeVGL7a01hZbbYtepAdw3p41ECIknEQav8rE8BcZZa8qeMGjO8kpA89CjUqJOrnSAupG8MFyidW3Oh5ExZNsCzv4axwqjJimbKYxSqHJuKapqMIiroxM1bnn7QVQfE/gQLjsegcsLlzBsT7QpV0fVuIMuqyTpTiTNMpzVgCTTjpFUtWyK4l43qYlRPKrRhyGM1JYAAl/aJdKZrrSkMQBpUekWKuz+qRM7Si5OxOb05gtFa7sSH7LPzp6xVx9i6nTj8iUS40U+EOE3VxgiVcYVyhdSJ+KTEkuUXA3iyahn1rr9DDldzFmr5xRPupQDs7fK+0DUgPFJCsCre8YR6QWZGyX3ofeIqspzLpfx5e0FE6YI5i0KMXzLEAA9dRo9W3plEEywNxBtB3B1IyMEolgeHx40JFKHXfOL6h6YqV0jnLYATKtJYByBl9REiHcCvAlqU+w8ohJluHFFUoKVPP2i38KSXDkn5z8ojwNbLLNNS7K7prk/wAqIvlIQpkPTLJs65a/SAjZVHgQ/M86bQVZpLJJSxNMI2GpNO1Wnm8JKPwzqZs3AkjiddK6ho6LovdRlFTqod1CudRoITSTNcOlSdFMPI8v3hzddnIrhLHxAPD+IlKUuC2JSUrOklyToQR4cs4J6pvrFVjUpmZtH08NoJXLUYkelZRgEZBIsx1NYyO3DZykzIRECMjIuRFV5f67aUiNm/PwKfaNxkAw5OQO1lk0o6g/rErWWQGpypGRkMLENEsE1APd0hnZBSMjIV8G3GFDIRFeUZGQpYBUnOJ2VAcUEZGRqwfqIZeBFeB/rq/y/wC0Ru05iNxkXf6WQ9otlpqIbIQGyEZGRjkakVLTGpqBWgyjIyOA+BPPFFcGbhXSAU98czGRkWiRlwUrLrrWuv8AlGgKjmfcRkZBZnZXaJYBoBr7xFP1jUZHE/ZZYT3uY/6hDyUnsjw9o1GRKYxfYpKVEYgD2tQ/5TDSw2dIXRKR2kigAo8ZGRP0Wj6OhsUoUoNNOUMcAfIRkZGd8myJIiL5IoI3GQUOzJoqYyMjIY4//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5" name="AutoShape 6" descr="data:image/jpeg;base64,/9j/4AAQSkZJRgABAQAAAQABAAD/2wCEAAkGBhQSERUUExQWFBUWGBwYGRgYGRoYGBwXGhgYFxgYFxwYGyYeFxojHBgXHy8gIycpLCwsHB4xNTAqNScrLCkBCQoKDgwOGg8PGiolHyUsLCkpLCkpKSwsKSksLCwsLCwpLCksKSksKSkpLCksKSwpKSksKSwsKSkpKSkpKSwsKf/AABEIAMIBAwMBIgACEQEDEQH/xAAbAAACAgMBAAAAAAAAAAAAAAAEBQIDAAEGB//EAEAQAAECAwYCCQIFAwIFBQAAAAECEQADIQQFEjFBUWFxBhMiMoGRobHwwdEUQlLh8SNicjOCFpKywtIHFSRTov/EABoBAAMBAQEBAAAAAAAAAAAAAAECAwQABQb/xAAsEQACAgEDBAEDAwUBAAAAAAAAAQIRAxIhMQQFE0FRIoGRMmFxFBVCofAG/9oADAMBAAIRAxEAPwDi1ICQGriBfZ3P0jLOtqENsK5cGiEuYS1e0C+bNplFpGIslRxD24esebKyLLESSQwzG/z1idnnKlqzIUMmyNPXWK5E8k/pYcucEgJKO0ClwSDnXWhrCtnPckmcopLkKGYOr0Arm3CNoQyACkZOFaipoU6u59IDKxhwgVzJ8qcvrF0u1uXBy9OMTk2uAEpmHFhD0ftM2eR4RCXaACpySCAKuX4niIkqUTSjKIHE7t4+8VTLOEugioJG/wAMcmc0TM4VI7pYBmcNy14xZMSiYpySBwatBQ7HjAclBFHo7E8R8aNWgFKqEsAHcZv85w+4DXVZuDn45tFMkZgqNHDb7elItqcJegDdqm7uYFNmIWWdJcEV15w0W/YRhZVDCU4sPaGlCkvkDV98tIbrlIUAJb4m7RLUrmAG0qRpCiSlSzTOtTTUvDJNow/3EMS1BhYD034xObOSKDOKTnk5dzkRTlmct4vsq0qNFDJqjJqM+nzKKTZAuYVKUcId8IJppXnprDBFpQkiX1YJS42LZu5B8PrCNqthkDSgKgg8XV51DPnlyzi6akN2FVTUsonstpTeK7bLCllKWVoCAw/U3DMA5VpFaEqJSg9l6VHNqnnyhWzgy13hLmI7SDLokHCalLDEWZi3eB4Vjl7dMLqZRVU13rmz0h4bKVOym/KCBVlHCSCKKAHoTCC0WRUtwZaglJwlfaIUXOFnAZx6ARt6fe2FC9c0vnFk5Qoxb1idpsSUiqu1m2QH3ih0hJ8PD942WCi+etTJatMhz194itWJJ1IYh60aMTMSSM8IPps+gii3HClk0rrU5bwFzQTQtQIJYgtprBkvD+YqHZ0DksKZnU5woQg4XYwwu0kEOHf9oM17BVhttkMUDJ6Eu7EHh4RfLs4WoAOkJTiLuQcIqQzkYnoNztWIW6aC1IyVOSRh732p+8QlJq3QHyQmWJUwOgjKgGZ4H7xR/wC0TA5KSCxYZ5d54crt6paAAAAS7gM+F/E5nzgW19KZowscjRqE1JrvUwkcrfobZA13lSFVwh/MGKZlmBdePNyXzz0YfGgM24k5BOLPnvXeKps8sK022i3sWy9M46GMgYARkHYA9SlRALNqXz5EfaNFbAEBjkeDaiNpUCO6AMtfqaRbIQQ4OR84zSinuizjZFCioB9mHHblEBMXk9Gy0eLppcNtpxEULxksQasxfSI0yUo0aM0jXh9YlJVUVb0jQkYSCcjp4feNBs06e+3A6wWgJElz6spVDltxB4xIz3rUVz2FM/SB5s2u/CJicAKjjT1gUNQwtCzl+oBSSw23bd4vwqmSxLYKZJoQHoCW33L84USbWACWJDU2HCJKtIUl096r/wAPHaX6OoYKsKhLdTYTQCnZUC1dYqlEYklWGYMOWQdqYtXiMm1mZLwhRcFzUZZUB1GfjwgaVNOTvQVb4X4R38nUPJRSEEKCO07M+LFUEEuQRV4yyWoAkpTmGVV+6M/aBbI4SKMynFCXBBryyi8TMKiobUfQlzT1DcojJXsxkiC7WrEoMRjFGJz3LCuWm8FTLKtC0ns9k4nB0SWzG1coDllVAV9rCVB+BJA4UD14RZZSP1FIKnINX0qNe16QJWdQdaVPUkY1AFgQX8f1Uq4ECqtBISC5bUkk1qaP884rtE8Y+yWowFKZ658Ms6xTLllQckkZJ09PAQEr5ODjZHIAcg07IBZ6Oxzo0czMvEpSUA9ksCDkwU9Nqh46aRNMpD41Vfss9QzONq58SGrCmfcqcKaLOMghQThQS4CklxmATkY14JaeRq2FVpkP2ioAkOKP9oDtShk7/XjD697uRgOFJllIHZJJxBIZRDvhILqY6HhHNWhb6RthJS4EZYhVKcootay9atSJoNPSKZz66mHXIC+77ZhVUOmDZVtloUFJx4ga6Af4l384X2aQWdIJjJZr9OMBpNhSDp6xMV2QQNATiPiQke0XWazhIBU4BoBly94lKl9WnFhdXEUH8wPOtClOpWjBvntE5S9IMh5bJmFCQrtJIBBzICicQQCc3DP93hJa54UWYBqBvGp3MWy0FSXNWUAN6vTZnFYyzoTjCVEsTUgDInMPwrEEqOe4ImSMztEZpphIG7556RbPlg919c6UjJyRi7AIFKEg1+sPfsSiKJzABh5CMiKraoFgaDgIyODsdFMkjMxVjHjA5tgNHFdMvjxqXOBelAGJ0BLs/tCUy5Prq0ic9RKWDYt6PyrC0zlBTd4JGhcb0jYmEh8my+8c4MlLcPTZC9SKU1fiwi1QCeymr8KZfXeBZNpXRzicMAcvmsFFaVDsvTNh4nlE5r0BIqVKOLEeVYg5Yvk9No2pT0419/CMlDEWFXHpq8T3Gozq9xTgd6xRLlAnMBsqcYZmzLFCxUKDdxoYEmHC7bOz18I5S+DqJSZZNAKmtNtfpBEy1YaEBRFdmpmYol4sOJxWtKEcKRVNV1Ychy9aMct+cNVs5IZKm/md2Ffs5z00iwT0zFFLlLIfMGqcnfIQokzVrAwjM1fJ9aDOjZwTZ7KUJ6wuGck6Pm1MhA0pPcdIPKh1bjIgu/J6ciCAYhaLAvAVJYgUU1SnWvJi78YiC6AWIxAKNHAxVA8605RshQDHLNhWvD09YWwNAU4KcZ1qX1H1hjZJ/ZYknskADm4f5ziKrGSe0QCWZ3fMUpkeEQTKYqNAUperg025NrSBaaOqty+1TDiKcOFgNG0eu/OCrNekwAF1gIOIYagkNmADRjUwJPlhLd04wDUswzJdswSdIss0wAKCwpwRhG76btQbwKSOa3E9+SD1qlIDvQ9pqij1OtITqsa2DB96j1rHV2ixguQC2btvl58YCXYQMxnGzHlSSQG4o5pciZkATXSsWi7pqvyE8q+bZR0MuzDQekG2ez4TDvPQqaObkXZMALpIIy3iVkuWZiqAMqqIaOqEp86AfNM4mrAAwB5lg/ID7xPzDbCS0WYkkqDbaUHIQGuSCVMnE7sDuxFAG5+UdMJqEk0xUauWuhzgK0zUpSSwBJ0q/wC0T1A+n5ALTYEplpwgpxNV3qNct4Ekywwdjq5+kMvxA1Bo7VpXM8IGMgYgGap/eDB1yc3fAFNs6hVqZUrv7xtN2mYAQoB9Mm0z03bhDYTSoKwoZAr2iNnpQEvF92ykmUDQ1NfGKN7BUABNzoaqgOGF/V6xkOFLD/l8jGRLU/kfQjklWMiaqWrvaNrxrDezWZSrNMlGX/WOEg0dSQeeYhR+EILuX3q8XyJsxKgXJIyck+5jVqQqKxY1yyl0nCotkR2g4KeYMFT3SD6gg+g0MVT5yySQVYQrExJooipryz5RZabctQViDk5qOfnAl6O2NWcgDE7skqwtkAaE+LQws0rDLTqogEh9618fpCfqTQfrADcM/pD9CgwZFR5NoIjldcABpFlClGWVMSHJod3b2gxN0y0j8wJAxcavtTT94nKQp3CQnkBBiZLjt14RncvgXezn7WooXLCSS5c1q/PQxNMpbu+NVa8hBVvkp/EyQAwbYbmHAs6W7KgFblIV75Q7nGKWw97COy2XGznAXqa+gZgfeLryugCQtWIlgFVOr+1YZizKBp1a3z08SGziu2AmUsMO6ddhs8S8jtC2/YsuLqkyscw1xZcAAXIGdeLQVb71lzpKwjvMQHFXIIhX0bUkzSZgeXLTiILtsMuMdZaJ9kmyyJcvDMWhS5bJKXwZgeREa5YouVs1Rxao2BokqISXHdFGplwPhEJ1gB5lu6wpE7Daf6aSQXwioPk/hFyrSP0nzEYHqujLKRRKsQSQRm7+I5xtaVFYWS54tlxBpEzNRmSU8wPoYiqenQqPIfcwVqBrZXNlFRqx0iC7GT9P4gmWoHcc2H1jDaEcefzOO+oVtlJlKNKt8ZuEaRYX38ot/Fy3bFWLCQNSObN7x1yBu+SoWQbxJkjICN4kZ4vT7GMKEs7nyMDdhooWeMHXJdInzcClEDCT2WejDXnFMpCDQF/rBl13nKkT+0qrFJGbPy5bxTHF6lfAYx3HSehUjeYfED2TCDpFcaJMwBDsUvUvVzHUf8UWf9ZHgYR3xeiJk10F04QHyq50PMRrzRgoPTyUcVRy067l4+ykkZ7Cn8xYi5F4gSkZb5Vy4w/TOBpiHpGphI/ZvvHna8vwTpis3Rx5NyYwPcsoKl5MQWP3hqJ75V8RC26UKCVMKYi8OvI4SsO9DASYyKyV/pPkYyI1kO+oTyJeMOBq3lGGxl/2gexI6pxoGBYuHId31gn8YOEehKDTpFGlewBeNkIdnqP/AND71iE4AyAoaljBk+bjbtAMXyhfMsimYTEs7tWLReysOkIslVoNOwj1g42sjaBpF2TpaUqSlE0KauJsuBaNz7YUFptmmtuhD+RNIM8Mm7G8MnuX/iS/e+e0eldBrClNgtE+akK6wFCMQDEAMPNZz/tijoJcl32mzGeEzVFzLVLmqSkJUWYnAzAu4L+sX9M+kMiTITLMxIEtkolyWIJqEpLk0SASTo25AimLAoyuQIQjqqTo8zmv1qSc0AgvuDWCjePAQ1uq0WW04lz0mWt2oT2g2bghzTbOJWropIWXk2kJ/tUCS24aMubGl7H8E5fpQoN5tlTy+0aVeimYlxt/EOB0YkShimzVTmZwgYQx41O23rDxUuyYQU2eSUMHU2JtioE+fjGTyQXo2Q7ZmlzscFclvMqWopSkqqBiqGLZjXTzhzYukM5ABUJakICgewlwlSXUHAcEkO4gfpSEomoTLlJQkghkJAqWcuBwSRAMqZMCVJIVMC3Q3MYSeNDHqR0tRd8/6OePJC4U9v8AZam8xTEkjejaQVKtFM2jql9FJKpaCZi5S8KcRT2k4mD9k1Fdi0LrX0PVLTjRMTOTVykFw1C4r6R58pY9TUX7M0+kyxVtCkIxfu0Tl2TOg0atIKs9yzTkhf8Ayq0z0glFzT3pKUr/AGq/8YapekZqQt/BPSrc3EbN1s9aD5VocI6PWt/9GYBwQo/SCkdFbYR/oL5lh6GDon8BUUclMsgGwjYlpzBUTxpT6R06uiFr1kL8n+8DzejU8d+WU80keJpWDUvaOr4OeVLYliaZZV8NOUDzM6kngTTwh3Muo1xYeT15RSbtAd28HELZzixdY5X9rvqDo+W4EGzJSmZyORJNYIFmCcgnm5eKJ1gKi7q+kdZ1bFUy3kDNz4v5iB1zlbEPs+WWcGGwlmL8aV94HmXYpyQBXYQbQGDzJ6tKcFEmnnGpdsPdxaZNQan57xd+AWAae/m+kVJsa2PZ9fgg2hSaFqJzBJbJmHp7RpBIQWUU9svlsN8olLkKywjPVveJIlf01OCe3pXQ5tDRezHXAP8AiVfqX4ftGRelCmo4HiP+6MgWjthaqx7faMNlVt7x0ZsiNaeERNlR+oRPyk6OaNlPGN9WeUdKbKngREOzsPKD5gcErt6SiTZ0y1BJYk1QlwHpUhzmc47DoVbrNbZK1TpQlLlh1LScMshyMbd0ZaBs44G8rGJrJAIJBrpFlyXPPlyFpEzClX5VAKALNiDmitNiMwY9fp8stP1WPKPDiFWnpHZlKdYBlAqCXJTiBLYlNniABY4mDAawrvHo9KtEwLs5EsaImOJf+3E+Y0LO1G7sAy0JSSFErUDTs4j7gP8AeGimwPNU2yHqeeEYQANt4k9TkXtadzmr6u2dZp6U9YDiSkuKpyyGlOENej1pV1pEx1KAdIBACmFUlwSCRkd43aL3TMSJZQFBIIBVml9jAKQpJCgWKILhF8oCnKDuLGcvpukEf0zT+8Ett3GI3Hk0H2HpPZgXQtUsnvIWl0Hga+sUWacnszkYUue0KBl5vTep/mIdM7Klc9M+WhwtCSt2YqDjwLBIJ3BOsPDpunm6ca+7NH9d1S3Ur+w1tl6WYy0jYuWUAvCc0jHhdOxzEbsd7SlTCUyiA/ZIOPCkUS4OamH6iHrCG1WuTOUrHN7OPsSsKkGWhSg6UuCKJagpSjvEJVmsoYi1LQpu6qWFZIfvBQDuClyBpu8PLt+JrTbSDHumVPU0n/33PT7QpCkIwEkMH1JXSmEVFXP1hPdNu6sqExRR1ayBpUuW5Gscpe9ulS0JAecnEpiCmWcKFAJUwxA4hyaDz0atyLOi2IWjqZkvrOrmTAVt+VwoCuEAukj6RDP2mCWqE1+KL9P3VpaJwfv/ALg9bsPTFIbH3G72XgA9Yc2PpDIm92YH40jw65jabbLUiTK7QKUrmkkpAzwAEONHrkeMOl9FLxliiEn/ABW3uInjxZse09yWb+nm7haPaAp4ptKlBsJ12f6x4/c9426VOSi0GdKlDEqigO0AGdTEFIDljnHq1hvaXNSGUC4Bod6PF1KnTMbxtbrdFpnLT3igc6eEFSy4B3gJd0JJclXnByUsGh5afRBOTe6KbRYJcwMtCFj+5IPuISW3oFZJgpLMs7oJHoXT6R0UZCNJ8j2ed23/ANMFJcypgXwX2T5ih9I5u8Oj82R30KRo5yPIih8I9oiE6QlYKVAKBzBAI8jGeXTxfAVI8KmhjmcsoitasioNp9HpHot+/wDp4guqzgJOZQ9OOE6cjSOLnXdgUUqQAQWINDyI0jFkxyhyHkXrkqyCwPMRA2JedPR84NwM4Ggdm0+kYovnRh5RmcmCgJSF6pPp8aA7Kmq2BPay84ZpnA5H114vAVgLmZTNW7bxbG3TOSKXGx8o1DMyeY/3RkT1k6EswtrEGO5+c4LwZOoDnG0SuR84a6BQOmcrjGKmnanzaDbNYcS2UsIFCWZ6kBnIyqKwxn2azSFDGonmXHB8Ic8ovjwymrQyhZbcdhCpYVhZnJej1z5RC9LZLQMK35DNodTpwSmhABFDmBQsWeutI4fpGoyVOpWNKhRbAOSKuBlXSvOPUX0qitUB3pfskIKJacKjQZBj/cf5hILUG75mHU/lA2Tx4xRarMtBxBlBQcFgRyD7GMs1iXMIxEt6QjkFRbdDKyITgJpmPKLBbg4CqNkdxsfnnExZ0opnV/QQsvvQjeJRk7Lzx1EKsNpAK0/lUC3BQ7ST5huRMdVch66R2skln2CqvyB+scAlZSknaO96BI/+Kss7q1yIAFOET6p1j+5o7erzfYOm3aGwzZaZgTR1ICyngfzKRsQQecDnoxJVlKmEH/6FYkeAmBh6mLJ98qAYJJSBmKnDtxAimwWtSFFco40nvo3GrjWMUM+aK+mTX3Pbn0+GfMUyMnoNKJZKZiTsoywRxIQk+rR33Re5BOk4ZpK0S09WlJyASMIpwAECKvuTLsipyEpYJJGHVWTKfIuavA9z2w4Csk/1KgA0bhXXUx7HbvP1mpzlsj5ju2fB0UUowps7675cizyxKQUICNHAPEmIzukshP5ir/EE+uUcNPvBzhQebbRqz2kKmNm1APeke5Hty5k2fLT7vN/pijob2vuXOllIlqc5FRAY6HI6tHG2CxzrOpIlJZIUSE9Y4TiopNR3SPAEJh5aW0EDKWQKRRdDha4Iru3UJ7Nfg7CT0nUwxSwaVIU1eTfWCU9KpLdo4eZH3jzw3isHUDiH9soIE/HmlKuINfUQJdugCPc86939j0E9IJWblt2YeZiSb+knJT/4gkekcLJlSh3pZP8AlUeqqw0s66fBGeXRQXyWXdcvwjqpV7y1ZEj/ACSpPuILRMBFCDyjmrPMic0/MvWMsunV7M0Q7m/8o/g6SE3SHo0i0peiZg7qm9Fbj2jUq9ShsRdOr5geGcNpM8KDpIPKMuTE0qktj08PUQzL6Txm2WRcpakLBSUliCx4gitecD4lKUSwZ8gCzeJJ9d49P6X9GxaUY0D+qgU/uH6TUPw/ePLV2gJoXLah6R5OXDof7GpKyQlkmqQa6QFdUsETAcwurDmKwSbYlwz/ADnA1gtSUrmq/Lm7Fu8BvAhFU0NSD+oT8eMjETQoOAk8WfhGQnjO0IARhqyQdcia8zG1TCXy+eMRwgcdDmeddoxT1oBxr8MSogJ74KsYwqCSEjWnINA1otM1SUlHbYMTSh8YFv3EJpqGoRmzbQEiapIoQ/Av5ggR62KtCHT2H1nvJYQyjx989BnDC75alqeYxQBiQ7GocUcEHvKLGObk32oULDf40HWW/S2EM2+nj+0WHTGd8WGXLGHCRV3DKQeTANyYQk/EJTlDZVrXPUS7BQAUTlRwCkE7U8I5+22QpU0ZHJN1ZpUkv5CJdsCi5hfb7R1qwE91PvvEDZyYvElKEvDqluCUnLYCtuiRrHpfQ+QpFlQRq6snzOo5NHmal1K1ZnuiGdhv+0SwAmdMSAKB3A4MdIXLhlmjpRXpeojgm5SR6HaJBJc9XidwrFhI5BxAsy7UntGYhChqgjz7JjlP+N7SM1IX/kgH2aK19P5hoqVJVyCkn3PtGX+jyr4PVXccD5v8HSW29OrlTU0mhaTiphchqkHsqLUNKjwiFgvJVEIZzkAGCE8zQeUctaOlBWlQ6oJxBu8TnTasPLrFMAoVVmK2A05AR9N2SEsalFnyf/oMuPK4yjvsdLKtAloKjUn2htcEvDJCzmqvnWOUmK6xaJSMlEAD+0a+UdZeNtEtIQNBH0WTf6V7PjZKicy0Ophp8MXqRCy7S5fQQ2kpeJzWnYmUmWDmH+a1iQsmyKb4iP8ApEXzLOcwMtopExIzAB8ftTwiepvg4tlIAzHvBkucDV2q3jC1doBoGfyii12nDgGVX8oXxuYbOjs81lMYZCohFZ5pWhK9qH7wwl2nsu8YckCsJA15WvAMRqE94boNFeIz8IX9F7+XL60KVjVLKhVhiAqDTdLF4tvC0A58cQ8woeXvHL3ZO6u1zEFyWS+x7JS55gCNOPDGcGmh45JRdw5R7HZbSFoSsUBSD5x5j01s8s2uZgJTkFYSwKsy7D31ENb66ZJsFmxFaVTFSgJKaupRAIUzUQAa8mzjhLrtilS8anWVKUSSoOSouTXUkmPlerelOvk+0xtqKbLk3dnidfMj+eEU3ddikrmGYlkKLBIILDllBkicgkgVI/KDlUROYRqlshT5nHmeVopqNG6JRrgPpGRH8OjZX/MYyB5Q6xMbWX7IPIOeERSsHQg8X8ooTLOJ3P0i0rG/8+sNpRAwykkEEiujBvGFFruRNWLeFPvDdUkmpHzQ8Y2EEZ5HVo5Nx4GTaOdNxKdqecHWO5UoLrBVyoPNxDNKc2fm1fWKgqufqHMO8kn7H1MulLAyNDQfaLF2ZC6KAIyrRqaNURVKlFqH09+MGyLHibtgDjl/MTquDopi5fRtBHZJHEqHt85wit/R9aXUCFgf3D2Jj0Gy3OnJSiaflwt6vHM39eCEkhLlIyfM8Y04dTf7FJWluccmQSp1aRCYYtnWoknifjRQoxugSluVTZqm4eMDyBF800LRVITSKiBAOXMR2tinMlqAZqJpQepjiMLkAbx2l12LrAxOEFjMUQQEoGj8dtaR7PbrVnk9wrax70aSwXapgYVTLf1I+bxUm1Gasr0dk8TvEbZPM9kIHVyU0To43bWD7DJGIAUQga6nwj2YJrdngzfLG9il4Ega/Hi223l1SCR3tNn41Eas4DE5tHP39acT8cqfvSF06nuRgrY2u/pOmYAScK8jo/7wZMtQUOyX8R66x5ebSpEwguB45aR0l13mFAYiK7OCfOEioN7GjLgcd0dQi1JQCo6amg84XWe3GdNDkNo23nFVrtiCyQctH+is4Ku0O6gltNIsopWzPVIfXZMeY1cLYeFYMtk8SxXKFFhnNXj7RvpDeDMOI9SBGKWO8n7AiBTrxccC/s4+3hA1oX1dnVPyWQK8QMMt3oc384S2edjKJeqmTTYZnyeKun994VJsyPyspWzsyRzAr4weryLDitcm/o+neTNGPrl/wcredrXOtDqUVMkByX/gCgbRo6+45OFIQV1bGQxyLjMFqNtqIHsdzyzJQuUBNCe+SopJKgMSFFI7JdiM8uMV3bPUmb/SU6O6UqZMwA1IoS4BHeSGIGkfGTqcWnyfYvkeuVMzb1Dbt84RKSDqw9G4cYjInAk4iVaMdAGao5wRPING0yKmqMvCPNaDsBrW5/1COGB/XWMiCyoHJXgoNGoWhQCXZC7vFjCgB8CX/iLLOG7yq7B/tSJzpKQHKmrSjtTjn4RaxKKvwuo7Na5c34GKsDksQeVedT9ILElS6JdWoyoPpzgmRdqlFlEIf7+8KOotirAwYfDFybLuw8fgh2m4Kd/xaMl9HEipUfH6bQSixSFllQpmSgFzmznWrQwVcodyW0YBvA7wfLkJQKKJ5l/WJddTP55QUvktGFLcR9JLaLPIpTEW2cM5b0HjHnFrthWXMdl06XjTLyoVZHcD7Rwc4dpg8b8KqBDJ+oZ3R0Zn2qstLIFCtVEvsP1HgIMvDowJEzqysr7IJUzVLuBwjtrnt0v8PLwMGSAEjIEZ+tYR3qtS5ilkOQAny+GJeSTdGiOJI5i8LBLTL7PecCBpiE4Hao1g29CXAIAzUW4UFecQmSCZSm22jTTSi37JWm5Jeg7oP0c69fWzX6tOQ3V9h9o7m1SAwQhICB4tx4mKui0tCbJLYs6QacQ8Grs8sqqsk7U+8e/h67pOnjp1b+9mfMZ+i6vqJ69O3rdAKbKT3RTU19NI0macWABt+X1hsu8pMpFSAkevrCGV0nsoUVBJzOTc8od976dcX+Cf9nz/AOTS+46t8wy5FHrmWP0jkkzjMCg4pqx/hxyjppV7WSbUgv8A5K+iqQdZEWUDElKB6nLcvzjJ/foLiD/JsxdkklvNHml4IBIIKSeALeDmNSbWoGjebfPSPU0yrOuuCWRuUoy8Yxd1WdQAMmW2fcSPURF96i3aizYu1OqckcPdaDMIC0gf7kHyGcdlIl4UUSEpHEZ+EbvCwSZclaZaRLVhJSpCUOCHLgqB21jx1fS21qNbRM8FMPJNI3Q7vjyR4ex5mfs+TVyqPTrRbmmDEoJQASS5YAZ55Qt6QX0CpGFWJKmUFbjT2jzu026ZMDrmLX/kon3gqROZKWqB7nP1i+Lr1llSVE5dtWJJt2xjPvpUpZWgsUhgdiduLQkl2krWVLJUSXJJcknMkx2XRXo7ItMmd1+ZUAkgkFJwu48wGO0cje10qs05UpRdu6oZKToofKZR5PXdT5Mrh8HsdLgWOGtext0fvZdnnEJLy1sFJNQRy8Y7Ao2DPxctpQ5ZRxF1ScRSeIj0633OF1SoPxA948bNyj0IxbWwplSsZoknJ3whuNWgxFndmBFcyxHAhz6RUq6JqXIDNtXy3iNiWMWGZXYvkeP8xllG+Aaa2ZfMKwWJSTxKYyL/APhlCqiYa8AfaMhNA3jZJFgLMpj4vFQucvVm8SfpDATm1D8I2u0Bs6w2kroRORIAAZuLBh7l/SJKmMGDcoFVbgkQJMvEOwHnDUUpBwtWhiYnUZoWSJ4Jqf3gg3oBRKfvHUEMQk7fN43MkA/lp5QsnX0U1ISmmqq+kJ7V00AfDUjygpCOUVyyXTC7P6JIPaQXY/pq7bnWPPsGLm9OG/pDO9b9mTlOo02GTQpUATGmEnFUYZ5U5bHeWe0SJKAgzUnCAKcv3iFknJUlRFQSSOTmODUI67o0XlDx94Sq3NWDK5yoXX4gBYDsaU4H94hPXhkmNXoMU5SuIA5DOKr7OGWBvF96SYFS1MyRfyxKSgHCAAHiKb2IL4i+7/KQi64xvrIGhGXyNsbT71xO9YhLtYhXUxKsNoQmq3uOpdqAcgkawZY76UCwcD4axzYUd4Ksk4pq8I8aHUt9jt7P0hTkp+YFeDuWI4wzst4PULIPjtr81jgpF4McTt408jF4vMjPtAF/0nizcAMwd4R4zSstHdWy9imSt1EdhZq36SzbcY8fTD6+r5K5YQkmtS+w/esKJMqNGGOlWRzZNTVEkIJpHV2TouoSgpxjzKNQP/LhAdxWQA4zp3ecPpt7hA7QJLZs+hqDAXUzxTTgDxQnGpjHoxLMqSoKBBxksRwFeUA9PrMmZZUzcLKlrFeCqEHxYwErpOoOwbj8ziy8b6lz5CpaiRiFDo4Lg5btEcmaWTK8j9lMbhHH40xN0Znh2NdW+fxzyj1CVaypCVDIgEFs/wBo8eu+YZU0HY5aFtI9OuG+uuGKqQAE4SAUhW6SA7NBzpNWNhlvQ7E7dJ8GPvFE+bLUWIbiUlLHnlGjM+AfN4rC3zrzjIjU0Xf+37OBwKm9DGREqGxjccCgAT+IiBtABihc7eByuHoBbPtbmlYF/EneB7fPCUu2eUKjMKwS5YihZtn5ZwxCeXS6HVovYIDOSeVGL7a01hZbbYtepAdw3p41ECIknEQav8rE8BcZZa8qeMGjO8kpA89CjUqJOrnSAupG8MFyidW3Oh5ExZNsCzv4axwqjJimbKYxSqHJuKapqMIiroxM1bnn7QVQfE/gQLjsegcsLlzBsT7QpV0fVuIMuqyTpTiTNMpzVgCTTjpFUtWyK4l43qYlRPKrRhyGM1JYAAl/aJdKZrrSkMQBpUekWKuz+qRM7Si5OxOb05gtFa7sSH7LPzp6xVx9i6nTj8iUS40U+EOE3VxgiVcYVyhdSJ+KTEkuUXA3iyahn1rr9DDldzFmr5xRPupQDs7fK+0DUgPFJCsCre8YR6QWZGyX3ofeIqspzLpfx5e0FE6YI5i0KMXzLEAA9dRo9W3plEEywNxBtB3B1IyMEolgeHx40JFKHXfOL6h6YqV0jnLYATKtJYByBl9REiHcCvAlqU+w8ohJluHFFUoKVPP2i38KSXDkn5z8ojwNbLLNNS7K7prk/wAqIvlIQpkPTLJs65a/SAjZVHgQ/M86bQVZpLJJSxNMI2GpNO1Wnm8JKPwzqZs3AkjiddK6ho6LovdRlFTqod1CudRoITSTNcOlSdFMPI8v3hzddnIrhLHxAPD+IlKUuC2JSUrOklyToQR4cs4J6pvrFVjUpmZtH08NoJXLUYkelZRgEZBIsx1NYyO3DZykzIRECMjIuRFV5f67aUiNm/PwKfaNxkAw5OQO1lk0o6g/rErWWQGpypGRkMLENEsE1APd0hnZBSMjIV8G3GFDIRFeUZGQpYBUnOJ2VAcUEZGRqwfqIZeBFeB/rq/y/wC0Ru05iNxkXf6WQ9otlpqIbIQGyEZGRjkakVLTGpqBWgyjIyOA+BPPFFcGbhXSAU98czGRkWiRlwUrLrrWuv8AlGgKjmfcRkZBZnZXaJYBoBr7xFP1jUZHE/ZZYT3uY/6hDyUnsjw9o1GRKYxfYpKVEYgD2tQ/5TDSw2dIXRKR2kigAo8ZGRP0Wj6OhsUoUoNNOUMcAfIRkZGd8myJIiL5IoI3GQUOzJoqYyMjIY4//9k="/>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2056" name="Picture 8" descr="Hipopotamo en Terrass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93398" y="1844824"/>
            <a:ext cx="1844317" cy="17887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0794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056"/>
                                        </p:tgtEl>
                                        <p:attrNameLst>
                                          <p:attrName>style.visibility</p:attrName>
                                        </p:attrNameLst>
                                      </p:cBhvr>
                                      <p:to>
                                        <p:strVal val="visible"/>
                                      </p:to>
                                    </p:set>
                                    <p:anim calcmode="lin" valueType="num">
                                      <p:cBhvr>
                                        <p:cTn id="7" dur="1000" fill="hold"/>
                                        <p:tgtEl>
                                          <p:spTgt spid="2056"/>
                                        </p:tgtEl>
                                        <p:attrNameLst>
                                          <p:attrName>ppt_w</p:attrName>
                                        </p:attrNameLst>
                                      </p:cBhvr>
                                      <p:tavLst>
                                        <p:tav tm="0">
                                          <p:val>
                                            <p:fltVal val="0"/>
                                          </p:val>
                                        </p:tav>
                                        <p:tav tm="100000">
                                          <p:val>
                                            <p:strVal val="#ppt_w"/>
                                          </p:val>
                                        </p:tav>
                                      </p:tavLst>
                                    </p:anim>
                                    <p:anim calcmode="lin" valueType="num">
                                      <p:cBhvr>
                                        <p:cTn id="8" dur="1000" fill="hold"/>
                                        <p:tgtEl>
                                          <p:spTgt spid="2056"/>
                                        </p:tgtEl>
                                        <p:attrNameLst>
                                          <p:attrName>ppt_h</p:attrName>
                                        </p:attrNameLst>
                                      </p:cBhvr>
                                      <p:tavLst>
                                        <p:tav tm="0">
                                          <p:val>
                                            <p:fltVal val="0"/>
                                          </p:val>
                                        </p:tav>
                                        <p:tav tm="100000">
                                          <p:val>
                                            <p:strVal val="#ppt_h"/>
                                          </p:val>
                                        </p:tav>
                                      </p:tavLst>
                                    </p:anim>
                                    <p:anim calcmode="lin" valueType="num">
                                      <p:cBhvr>
                                        <p:cTn id="9" dur="1000" fill="hold"/>
                                        <p:tgtEl>
                                          <p:spTgt spid="2056"/>
                                        </p:tgtEl>
                                        <p:attrNameLst>
                                          <p:attrName>style.rotation</p:attrName>
                                        </p:attrNameLst>
                                      </p:cBhvr>
                                      <p:tavLst>
                                        <p:tav tm="0">
                                          <p:val>
                                            <p:fltVal val="90"/>
                                          </p:val>
                                        </p:tav>
                                        <p:tav tm="100000">
                                          <p:val>
                                            <p:fltVal val="0"/>
                                          </p:val>
                                        </p:tav>
                                      </p:tavLst>
                                    </p:anim>
                                    <p:animEffect transition="in" filter="fade">
                                      <p:cBhvr>
                                        <p:cTn id="10" dur="1000"/>
                                        <p:tgtEl>
                                          <p:spTgt spid="2056"/>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
                                          </p:val>
                                        </p:tav>
                                        <p:tav tm="100000">
                                          <p:val>
                                            <p:strVal val="#ppt_x"/>
                                          </p:val>
                                        </p:tav>
                                      </p:tavLst>
                                    </p:anim>
                                    <p:anim calcmode="lin" valueType="num">
                                      <p:cBhvr>
                                        <p:cTn id="1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animEffect transition="in" filter="fade">
                                      <p:cBhvr>
                                        <p:cTn id="2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868</TotalTime>
  <Words>1273</Words>
  <Application>Microsoft Office PowerPoint</Application>
  <PresentationFormat>Presentación en pantalla (4:3)</PresentationFormat>
  <Paragraphs>69</Paragraphs>
  <Slides>20</Slides>
  <Notes>0</Notes>
  <HiddenSlides>0</HiddenSlides>
  <MMClips>0</MMClips>
  <ScaleCrop>false</ScaleCrop>
  <HeadingPairs>
    <vt:vector size="4" baseType="variant">
      <vt:variant>
        <vt:lpstr>Tema</vt:lpstr>
      </vt:variant>
      <vt:variant>
        <vt:i4>1</vt:i4>
      </vt:variant>
      <vt:variant>
        <vt:lpstr>Títulos de diapositiva</vt:lpstr>
      </vt:variant>
      <vt:variant>
        <vt:i4>20</vt:i4>
      </vt:variant>
    </vt:vector>
  </HeadingPairs>
  <TitlesOfParts>
    <vt:vector size="21" baseType="lpstr">
      <vt:lpstr>Tema de Office</vt:lpstr>
      <vt:lpstr> EL ANIMAL MÁS GRANDE DE LA CREACIÓN</vt:lpstr>
      <vt:lpstr>Presentación de PowerPoint</vt:lpstr>
      <vt:lpstr>Presentación de PowerPoint</vt:lpstr>
      <vt:lpstr>Presentación de PowerPoint</vt:lpstr>
      <vt:lpstr>Edom eran las tierras habitadas por Esaú, progenitor de los Amalecitas, quienes fueron enemigos del pueblo de Dios (Lea Éxodo 17:16).</vt:lpstr>
      <vt:lpstr>Presentación de PowerPoint</vt:lpstr>
      <vt:lpstr>Presentación de PowerPoint</vt:lpstr>
      <vt:lpstr>Presentación de PowerPoint</vt:lpstr>
      <vt:lpstr>¿Cuál cola se parase más  a un cedro, la del elefante, el rinoceronte o la del dinosaurio?</vt:lpstr>
      <vt:lpstr>Presentación de PowerPoint</vt:lpstr>
      <vt:lpstr>Presentación de PowerPoint</vt:lpstr>
      <vt:lpstr>Presentación de PowerPoint</vt:lpstr>
      <vt:lpstr>Fósil de brontosaurio encontrado en Norteamérica.</vt:lpstr>
      <vt:lpstr> SOBRE LOS DINOSAURIOS EN EL MUSEO DE EL CHOCÓN: Patagonia Argentina. </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LOS DINOSAURIOS</dc:title>
  <dc:creator>FAMILIA FIERRO CH</dc:creator>
  <cp:lastModifiedBy>FAMILIA FIERRO CH</cp:lastModifiedBy>
  <cp:revision>111</cp:revision>
  <dcterms:created xsi:type="dcterms:W3CDTF">2012-10-09T12:48:10Z</dcterms:created>
  <dcterms:modified xsi:type="dcterms:W3CDTF">2013-02-03T21:13:18Z</dcterms:modified>
</cp:coreProperties>
</file>